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70" r:id="rId13"/>
    <p:sldId id="271" r:id="rId14"/>
    <p:sldId id="272" r:id="rId15"/>
    <p:sldId id="273" r:id="rId16"/>
    <p:sldId id="274" r:id="rId17"/>
    <p:sldId id="275"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3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303531-DA99-4E93-8BF1-00621403FB1F}"/>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932D7666-A766-43CB-9A96-49D8615DE11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8ECFF779-83D8-49BB-BC20-FB61B517BFCC}"/>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D5050D55-A08D-4A97-968E-F0BC50AC09D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163AF97-8FE6-4339-8D6F-933D6ECFC5BA}"/>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3204781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D59770-46D4-4664-804B-AE1389C8321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8BBF566A-195C-409A-ACC5-369003A1FF40}"/>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44D850A-7F4E-441E-BAAA-64C0BF4DE126}"/>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D4FF9A6B-9D41-4277-B2C4-5B89DBD3AA3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787DDDB-D8CB-4268-9C0C-EAABA68E5D4A}"/>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159384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EAB65B7-8FA1-486B-B265-B234C525E767}"/>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E8B45267-CAD7-4DD8-B3F9-F6EA6754D410}"/>
              </a:ext>
            </a:extLst>
          </p:cNvPr>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C4C82F8-EA22-4151-A0C9-D361640D211F}"/>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787C683E-E7B6-4027-A06F-90915A76B24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B954F61-39F0-421A-ACBC-6233BBE737E0}"/>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1166840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112AB6-55E3-486B-B09E-8C12ACDB5C7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C384052-7D4B-42B3-BDE9-00871B38D8A6}"/>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D7C421E-B995-47D5-B4B1-2C953176E399}"/>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62B10D22-D18C-4498-A26A-21A777E68A3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E22A569-9A1B-4BC7-96E6-C6F341A39D22}"/>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3309257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35CDAE-A24E-4558-88B3-A78EEC5EEC6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42CED4F2-1AC2-448D-8734-6C19EFF1B23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1661DE3C-14C3-402A-9967-69B033F862CA}"/>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E6F1C6B6-641A-43EC-AD16-51CAAA66C75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32D5EE6-72F7-415D-A0D3-D61FBC61D635}"/>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415070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2D8EFA-8131-4E8C-94AE-6726DD85C4D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5054BC9-82C3-4C88-89EF-1F7FA0FD4CEF}"/>
              </a:ext>
            </a:extLst>
          </p:cNvPr>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3ACF74D6-2290-45C1-BCB7-D74DF90342E2}"/>
              </a:ext>
            </a:extLst>
          </p:cNvPr>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94D67E7-C8DA-4482-94BA-F85866E426A9}"/>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6" name="Tijdelijke aanduiding voor voettekst 5">
            <a:extLst>
              <a:ext uri="{FF2B5EF4-FFF2-40B4-BE49-F238E27FC236}">
                <a16:creationId xmlns:a16="http://schemas.microsoft.com/office/drawing/2014/main" id="{0A0FFC96-638E-4090-8FFA-F5D3FC8D39A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6F904F5-5E22-41E4-B3FA-A1A3891D8666}"/>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1309388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29CCC3-7FAF-4ED2-BDA9-D1D4036462E8}"/>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F475599A-5D16-4298-8266-D3DFC939F8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2D167B1B-07C2-4472-BE0E-70E11DB60867}"/>
              </a:ext>
            </a:extLst>
          </p:cNvPr>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250CC64-4CB4-44D4-A859-BF02F94F850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5A471FC7-77EC-429A-8194-4833FC5D7D3E}"/>
              </a:ext>
            </a:extLst>
          </p:cNvPr>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A1C5991E-AD4F-4124-86D5-36717C42899F}"/>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8" name="Tijdelijke aanduiding voor voettekst 7">
            <a:extLst>
              <a:ext uri="{FF2B5EF4-FFF2-40B4-BE49-F238E27FC236}">
                <a16:creationId xmlns:a16="http://schemas.microsoft.com/office/drawing/2014/main" id="{8547B392-4E20-41FD-AB10-E6E4E4BA24CD}"/>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2D3D5370-2E7F-4BA3-A721-7EBF07217D85}"/>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3449611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7AB4C8-1300-4662-9F7F-D0509E44657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2EE21691-A74D-4996-ADD9-8A590215F515}"/>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4" name="Tijdelijke aanduiding voor voettekst 3">
            <a:extLst>
              <a:ext uri="{FF2B5EF4-FFF2-40B4-BE49-F238E27FC236}">
                <a16:creationId xmlns:a16="http://schemas.microsoft.com/office/drawing/2014/main" id="{BED8C419-107A-48A1-B1F6-5B157FDE4D4E}"/>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A97C3FEA-CCB8-4E29-844C-26F11040BE72}"/>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4292576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7805284-73E4-40F1-8818-AF165A7D1F6C}"/>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3" name="Tijdelijke aanduiding voor voettekst 2">
            <a:extLst>
              <a:ext uri="{FF2B5EF4-FFF2-40B4-BE49-F238E27FC236}">
                <a16:creationId xmlns:a16="http://schemas.microsoft.com/office/drawing/2014/main" id="{FE076E58-CAD5-4F12-9EAD-BA64AD4AAF4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1538A4E-12BC-48F3-BDC9-D026156554FB}"/>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2772603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1F8EF0-C9F6-4433-93FA-7DAA1E81572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DD914C2-052E-4ABC-9A0D-77C91B290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6FA67548-EB63-4232-B73B-3EDF298AE7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8220F221-A3BD-4AE1-8967-B537394B60B2}"/>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6" name="Tijdelijke aanduiding voor voettekst 5">
            <a:extLst>
              <a:ext uri="{FF2B5EF4-FFF2-40B4-BE49-F238E27FC236}">
                <a16:creationId xmlns:a16="http://schemas.microsoft.com/office/drawing/2014/main" id="{41C10890-FE89-4D68-A243-00DC79D1832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8F4FC30-A8C8-49E8-AAA7-BE41E4D959CA}"/>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3274985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8C6615-6033-492F-B90C-46B8CB62700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2E266260-1DBD-4379-BE57-7D9B66C1FF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E4CCC6F-511B-4BD2-88D0-E869224307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a:extLst>
              <a:ext uri="{FF2B5EF4-FFF2-40B4-BE49-F238E27FC236}">
                <a16:creationId xmlns:a16="http://schemas.microsoft.com/office/drawing/2014/main" id="{1367D521-98AB-4368-BA93-6C7B458A8731}"/>
              </a:ext>
            </a:extLst>
          </p:cNvPr>
          <p:cNvSpPr>
            <a:spLocks noGrp="1"/>
          </p:cNvSpPr>
          <p:nvPr>
            <p:ph type="dt" sz="half" idx="10"/>
          </p:nvPr>
        </p:nvSpPr>
        <p:spPr/>
        <p:txBody>
          <a:bodyPr/>
          <a:lstStyle/>
          <a:p>
            <a:fld id="{94708D20-6ACB-417D-BB1C-9F33E0C67F42}" type="datetimeFigureOut">
              <a:rPr lang="nl-NL" smtClean="0"/>
              <a:t>18-10-2018</a:t>
            </a:fld>
            <a:endParaRPr lang="nl-NL"/>
          </a:p>
        </p:txBody>
      </p:sp>
      <p:sp>
        <p:nvSpPr>
          <p:cNvPr id="6" name="Tijdelijke aanduiding voor voettekst 5">
            <a:extLst>
              <a:ext uri="{FF2B5EF4-FFF2-40B4-BE49-F238E27FC236}">
                <a16:creationId xmlns:a16="http://schemas.microsoft.com/office/drawing/2014/main" id="{0D2FCF38-673F-48FE-B40F-B1F85AB71A2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C0FCF2-3F74-4BF5-89B5-76F18B666428}"/>
              </a:ext>
            </a:extLst>
          </p:cNvPr>
          <p:cNvSpPr>
            <a:spLocks noGrp="1"/>
          </p:cNvSpPr>
          <p:nvPr>
            <p:ph type="sldNum" sz="quarter" idx="12"/>
          </p:nvPr>
        </p:nvSpPr>
        <p:spPr/>
        <p:txBody>
          <a:bodyPr/>
          <a:lstStyle/>
          <a:p>
            <a:fld id="{7DAFD85E-6732-4E10-9F37-104713C934CB}" type="slidenum">
              <a:rPr lang="nl-NL" smtClean="0"/>
              <a:t>‹nr.›</a:t>
            </a:fld>
            <a:endParaRPr lang="nl-NL"/>
          </a:p>
        </p:txBody>
      </p:sp>
    </p:spTree>
    <p:extLst>
      <p:ext uri="{BB962C8B-B14F-4D97-AF65-F5344CB8AC3E}">
        <p14:creationId xmlns:p14="http://schemas.microsoft.com/office/powerpoint/2010/main" val="4198914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132695E-BB78-41E0-AF34-D249740BA6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3589E9C1-0031-4565-B679-B83C5BFA08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1F6565B-084C-41DA-97CB-30188008DB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708D20-6ACB-417D-BB1C-9F33E0C67F42}" type="datetimeFigureOut">
              <a:rPr lang="nl-NL" smtClean="0"/>
              <a:t>18-10-2018</a:t>
            </a:fld>
            <a:endParaRPr lang="nl-NL"/>
          </a:p>
        </p:txBody>
      </p:sp>
      <p:sp>
        <p:nvSpPr>
          <p:cNvPr id="5" name="Tijdelijke aanduiding voor voettekst 4">
            <a:extLst>
              <a:ext uri="{FF2B5EF4-FFF2-40B4-BE49-F238E27FC236}">
                <a16:creationId xmlns:a16="http://schemas.microsoft.com/office/drawing/2014/main" id="{FBA662A5-FC56-4A11-96EB-EB499B650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D56C9608-359F-45FF-B9E8-9E3E020135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AFD85E-6732-4E10-9F37-104713C934CB}" type="slidenum">
              <a:rPr lang="nl-NL" smtClean="0"/>
              <a:t>‹nr.›</a:t>
            </a:fld>
            <a:endParaRPr lang="nl-NL"/>
          </a:p>
        </p:txBody>
      </p:sp>
    </p:spTree>
    <p:extLst>
      <p:ext uri="{BB962C8B-B14F-4D97-AF65-F5344CB8AC3E}">
        <p14:creationId xmlns:p14="http://schemas.microsoft.com/office/powerpoint/2010/main" val="2632213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7.png"/><Relationship Id="rId5" Type="http://schemas.openxmlformats.org/officeDocument/2006/relationships/image" Target="../media/image6.png"/><Relationship Id="rId10"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21.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0.png"/><Relationship Id="rId5" Type="http://schemas.openxmlformats.org/officeDocument/2006/relationships/image" Target="../media/image6.png"/><Relationship Id="rId15" Type="http://schemas.openxmlformats.org/officeDocument/2006/relationships/image" Target="../media/image24.png"/><Relationship Id="rId10"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5.png"/><Relationship Id="rId5" Type="http://schemas.openxmlformats.org/officeDocument/2006/relationships/image" Target="../media/image6.png"/><Relationship Id="rId10"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4.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5.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6.png"/><Relationship Id="rId5" Type="http://schemas.openxmlformats.org/officeDocument/2006/relationships/image" Target="../media/image6.png"/><Relationship Id="rId10"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28.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27.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5.png"/><Relationship Id="rId5" Type="http://schemas.openxmlformats.org/officeDocument/2006/relationships/image" Target="../media/image6.png"/><Relationship Id="rId10"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14.png"/><Relationship Id="rId14" Type="http://schemas.openxmlformats.org/officeDocument/2006/relationships/image" Target="../media/image29.png"/></Relationships>
</file>

<file path=ppt/slides/_rels/slide1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7.png"/><Relationship Id="rId5" Type="http://schemas.openxmlformats.org/officeDocument/2006/relationships/image" Target="../media/image6.png"/><Relationship Id="rId10"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14.png"/></Relationships>
</file>

<file path=ppt/slides/_rels/slide1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6.png"/><Relationship Id="rId5" Type="http://schemas.openxmlformats.org/officeDocument/2006/relationships/image" Target="../media/image6.png"/><Relationship Id="rId10"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2727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FAB7504-1469-40A7-A119-14612A40E1F4}"/>
              </a:ext>
            </a:extLst>
          </p:cNvPr>
          <p:cNvPicPr>
            <a:picLocks noChangeAspect="1"/>
          </p:cNvPicPr>
          <p:nvPr/>
        </p:nvPicPr>
        <p:blipFill>
          <a:blip r:embed="rId10"/>
          <a:stretch>
            <a:fillRect/>
          </a:stretch>
        </p:blipFill>
        <p:spPr>
          <a:xfrm>
            <a:off x="1514374" y="2805025"/>
            <a:ext cx="1247949" cy="1247949"/>
          </a:xfrm>
          <a:prstGeom prst="rect">
            <a:avLst/>
          </a:prstGeom>
        </p:spPr>
      </p:pic>
      <p:pic>
        <p:nvPicPr>
          <p:cNvPr id="24" name="Afbeelding 23">
            <a:extLst>
              <a:ext uri="{FF2B5EF4-FFF2-40B4-BE49-F238E27FC236}">
                <a16:creationId xmlns:a16="http://schemas.microsoft.com/office/drawing/2014/main" id="{745AC084-B770-45AE-A3C0-8EA8FB2DC30B}"/>
              </a:ext>
            </a:extLst>
          </p:cNvPr>
          <p:cNvPicPr>
            <a:picLocks noChangeAspect="1"/>
          </p:cNvPicPr>
          <p:nvPr/>
        </p:nvPicPr>
        <p:blipFill>
          <a:blip r:embed="rId11"/>
          <a:stretch>
            <a:fillRect/>
          </a:stretch>
        </p:blipFill>
        <p:spPr>
          <a:xfrm>
            <a:off x="1631530" y="2953805"/>
            <a:ext cx="968286" cy="998336"/>
          </a:xfrm>
          <a:prstGeom prst="rect">
            <a:avLst/>
          </a:prstGeom>
        </p:spPr>
      </p:pic>
      <p:pic>
        <p:nvPicPr>
          <p:cNvPr id="33" name="Afbeelding 32">
            <a:extLst>
              <a:ext uri="{FF2B5EF4-FFF2-40B4-BE49-F238E27FC236}">
                <a16:creationId xmlns:a16="http://schemas.microsoft.com/office/drawing/2014/main" id="{D03D185A-BA11-4672-B7B3-4DF5B0A724BE}"/>
              </a:ext>
            </a:extLst>
          </p:cNvPr>
          <p:cNvPicPr>
            <a:picLocks noChangeAspect="1"/>
          </p:cNvPicPr>
          <p:nvPr/>
        </p:nvPicPr>
        <p:blipFill>
          <a:blip r:embed="rId4"/>
          <a:stretch>
            <a:fillRect/>
          </a:stretch>
        </p:blipFill>
        <p:spPr>
          <a:xfrm>
            <a:off x="3072075" y="5246462"/>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Afbeelding 27">
            <a:extLst>
              <a:ext uri="{FF2B5EF4-FFF2-40B4-BE49-F238E27FC236}">
                <a16:creationId xmlns:a16="http://schemas.microsoft.com/office/drawing/2014/main" id="{76277752-F895-4CAC-92CF-948EF04A0E7C}"/>
              </a:ext>
            </a:extLst>
          </p:cNvPr>
          <p:cNvPicPr>
            <a:picLocks noChangeAspect="1"/>
          </p:cNvPicPr>
          <p:nvPr/>
        </p:nvPicPr>
        <p:blipFill>
          <a:blip r:embed="rId12"/>
          <a:stretch>
            <a:fillRect/>
          </a:stretch>
        </p:blipFill>
        <p:spPr>
          <a:xfrm rot="16200000">
            <a:off x="1157244" y="-597335"/>
            <a:ext cx="4367362" cy="6088937"/>
          </a:xfrm>
          <a:prstGeom prst="rect">
            <a:avLst/>
          </a:prstGeom>
        </p:spPr>
      </p:pic>
      <p:pic>
        <p:nvPicPr>
          <p:cNvPr id="34" name="Afbeelding 33">
            <a:extLst>
              <a:ext uri="{FF2B5EF4-FFF2-40B4-BE49-F238E27FC236}">
                <a16:creationId xmlns:a16="http://schemas.microsoft.com/office/drawing/2014/main" id="{89C857D3-933F-4B2C-9A83-63DDE4E63F09}"/>
              </a:ext>
            </a:extLst>
          </p:cNvPr>
          <p:cNvPicPr>
            <a:picLocks noChangeAspect="1"/>
          </p:cNvPicPr>
          <p:nvPr/>
        </p:nvPicPr>
        <p:blipFill>
          <a:blip r:embed="rId13"/>
          <a:stretch>
            <a:fillRect/>
          </a:stretch>
        </p:blipFill>
        <p:spPr>
          <a:xfrm rot="16200000">
            <a:off x="6458557" y="1246626"/>
            <a:ext cx="4529056" cy="6295575"/>
          </a:xfrm>
          <a:prstGeom prst="rect">
            <a:avLst/>
          </a:prstGeom>
        </p:spPr>
      </p:pic>
      <p:sp>
        <p:nvSpPr>
          <p:cNvPr id="23" name="Tekstballon: rechthoek met afgeronde hoeken 22">
            <a:extLst>
              <a:ext uri="{FF2B5EF4-FFF2-40B4-BE49-F238E27FC236}">
                <a16:creationId xmlns:a16="http://schemas.microsoft.com/office/drawing/2014/main" id="{863B0AC5-3482-4369-8470-A390D7016F64}"/>
              </a:ext>
            </a:extLst>
          </p:cNvPr>
          <p:cNvSpPr/>
          <p:nvPr/>
        </p:nvSpPr>
        <p:spPr>
          <a:xfrm>
            <a:off x="5012872" y="3048000"/>
            <a:ext cx="4520148" cy="2226898"/>
          </a:xfrm>
          <a:prstGeom prst="wedgeRoundRectCallout">
            <a:avLst>
              <a:gd name="adj1" fmla="val -123203"/>
              <a:gd name="adj2" fmla="val 387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Een speler mag maximaal drie actiekaarten in het spel hebben. Bij meer dan drie moet de speler een actiekaart naar keuze onder aan de stapel actiekaarten leggen. Actiekaarten die meteen moeten worden gespeeld tellen niet mee!</a:t>
            </a:r>
          </a:p>
        </p:txBody>
      </p:sp>
    </p:spTree>
    <p:extLst>
      <p:ext uri="{BB962C8B-B14F-4D97-AF65-F5344CB8AC3E}">
        <p14:creationId xmlns:p14="http://schemas.microsoft.com/office/powerpoint/2010/main" val="20450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13"/>
                                        </p:tgtEl>
                                        <p:attrNameLst>
                                          <p:attrName>r</p:attrName>
                                        </p:attrNameLst>
                                      </p:cBhvr>
                                    </p:animRot>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5.55112E-17 3.7037E-7 L -0.18385 -0.00394 " pathEditMode="relative" rAng="0" ptsTypes="AA">
                                      <p:cBhvr>
                                        <p:cTn id="17" dur="2000" fill="hold"/>
                                        <p:tgtEl>
                                          <p:spTgt spid="33"/>
                                        </p:tgtEl>
                                        <p:attrNameLst>
                                          <p:attrName>ppt_x</p:attrName>
                                          <p:attrName>ppt_y</p:attrName>
                                        </p:attrNameLst>
                                      </p:cBhvr>
                                      <p:rCtr x="-9193" y="-208"/>
                                    </p:animMotion>
                                  </p:childTnLst>
                                </p:cTn>
                              </p:par>
                              <p:par>
                                <p:cTn id="18" presetID="8" presetClass="emph" presetSubtype="0" fill="hold" nodeType="withEffect">
                                  <p:stCondLst>
                                    <p:cond delay="0"/>
                                  </p:stCondLst>
                                  <p:childTnLst>
                                    <p:animRot by="5400000">
                                      <p:cBhvr>
                                        <p:cTn id="19" dur="2000" fill="hold"/>
                                        <p:tgtEl>
                                          <p:spTgt spid="33"/>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par>
                                <p:cTn id="46" presetID="10"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42" presetClass="path" presetSubtype="0" accel="50000" decel="50000" fill="hold" nodeType="withEffect">
                                  <p:stCondLst>
                                    <p:cond delay="0"/>
                                  </p:stCondLst>
                                  <p:childTnLst>
                                    <p:animMotion origin="layout" path="M -6.25E-7 0 L 0.28399 -0.4088 " pathEditMode="relative" rAng="0" ptsTypes="AA">
                                      <p:cBhvr>
                                        <p:cTn id="50" dur="2000" fill="hold"/>
                                        <p:tgtEl>
                                          <p:spTgt spid="13"/>
                                        </p:tgtEl>
                                        <p:attrNameLst>
                                          <p:attrName>ppt_x</p:attrName>
                                          <p:attrName>ppt_y</p:attrName>
                                        </p:attrNameLst>
                                      </p:cBhvr>
                                      <p:rCtr x="14193" y="-20440"/>
                                    </p:animMotion>
                                  </p:childTnLst>
                                </p:cTn>
                              </p:par>
                              <p:par>
                                <p:cTn id="51" presetID="10" presetClass="exit" presetSubtype="0" fill="hold" grpId="1" nodeType="withEffect">
                                  <p:stCondLst>
                                    <p:cond delay="0"/>
                                  </p:stCondLst>
                                  <p:childTnLst>
                                    <p:animEffect transition="out" filter="fade">
                                      <p:cBhvr>
                                        <p:cTn id="52" dur="500"/>
                                        <p:tgtEl>
                                          <p:spTgt spid="23"/>
                                        </p:tgtEl>
                                      </p:cBhvr>
                                    </p:animEffect>
                                    <p:set>
                                      <p:cBhvr>
                                        <p:cTn id="53"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FAB7504-1469-40A7-A119-14612A40E1F4}"/>
              </a:ext>
            </a:extLst>
          </p:cNvPr>
          <p:cNvPicPr>
            <a:picLocks noChangeAspect="1"/>
          </p:cNvPicPr>
          <p:nvPr/>
        </p:nvPicPr>
        <p:blipFill>
          <a:blip r:embed="rId10"/>
          <a:stretch>
            <a:fillRect/>
          </a:stretch>
        </p:blipFill>
        <p:spPr>
          <a:xfrm>
            <a:off x="1514374" y="2805025"/>
            <a:ext cx="1247949" cy="1247949"/>
          </a:xfrm>
          <a:prstGeom prst="rect">
            <a:avLst/>
          </a:prstGeom>
        </p:spPr>
      </p:pic>
      <p:pic>
        <p:nvPicPr>
          <p:cNvPr id="24" name="Afbeelding 23">
            <a:extLst>
              <a:ext uri="{FF2B5EF4-FFF2-40B4-BE49-F238E27FC236}">
                <a16:creationId xmlns:a16="http://schemas.microsoft.com/office/drawing/2014/main" id="{EC1AA3D3-192F-4D0A-89F6-A2E0974BBEAF}"/>
              </a:ext>
            </a:extLst>
          </p:cNvPr>
          <p:cNvPicPr>
            <a:picLocks noChangeAspect="1"/>
          </p:cNvPicPr>
          <p:nvPr/>
        </p:nvPicPr>
        <p:blipFill>
          <a:blip r:embed="rId11"/>
          <a:stretch>
            <a:fillRect/>
          </a:stretch>
        </p:blipFill>
        <p:spPr>
          <a:xfrm>
            <a:off x="1534288" y="2863580"/>
            <a:ext cx="1171626" cy="1207987"/>
          </a:xfrm>
          <a:prstGeom prst="rect">
            <a:avLst/>
          </a:prstGeom>
        </p:spPr>
      </p:pic>
      <p:pic>
        <p:nvPicPr>
          <p:cNvPr id="33" name="Afbeelding 32">
            <a:extLst>
              <a:ext uri="{FF2B5EF4-FFF2-40B4-BE49-F238E27FC236}">
                <a16:creationId xmlns:a16="http://schemas.microsoft.com/office/drawing/2014/main" id="{35BD49D5-19BB-460F-9526-E4EAB86F1288}"/>
              </a:ext>
            </a:extLst>
          </p:cNvPr>
          <p:cNvPicPr>
            <a:picLocks noChangeAspect="1"/>
          </p:cNvPicPr>
          <p:nvPr/>
        </p:nvPicPr>
        <p:blipFill>
          <a:blip r:embed="rId6"/>
          <a:stretch>
            <a:fillRect/>
          </a:stretch>
        </p:blipFill>
        <p:spPr>
          <a:xfrm>
            <a:off x="3072075" y="406804"/>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Afbeelding 26">
            <a:extLst>
              <a:ext uri="{FF2B5EF4-FFF2-40B4-BE49-F238E27FC236}">
                <a16:creationId xmlns:a16="http://schemas.microsoft.com/office/drawing/2014/main" id="{E970C68B-36C0-4CC2-8FC8-454C8C783877}"/>
              </a:ext>
            </a:extLst>
          </p:cNvPr>
          <p:cNvPicPr>
            <a:picLocks noChangeAspect="1"/>
          </p:cNvPicPr>
          <p:nvPr/>
        </p:nvPicPr>
        <p:blipFill>
          <a:blip r:embed="rId12"/>
          <a:stretch>
            <a:fillRect/>
          </a:stretch>
        </p:blipFill>
        <p:spPr>
          <a:xfrm>
            <a:off x="5425967" y="5449496"/>
            <a:ext cx="2914286" cy="1476190"/>
          </a:xfrm>
          <a:prstGeom prst="rect">
            <a:avLst/>
          </a:prstGeom>
        </p:spPr>
      </p:pic>
      <p:sp>
        <p:nvSpPr>
          <p:cNvPr id="28" name="Tekstballon: ovaal 27">
            <a:extLst>
              <a:ext uri="{FF2B5EF4-FFF2-40B4-BE49-F238E27FC236}">
                <a16:creationId xmlns:a16="http://schemas.microsoft.com/office/drawing/2014/main" id="{3B911587-D2C8-4950-884A-9FC9DC23A475}"/>
              </a:ext>
            </a:extLst>
          </p:cNvPr>
          <p:cNvSpPr/>
          <p:nvPr/>
        </p:nvSpPr>
        <p:spPr>
          <a:xfrm>
            <a:off x="7411453" y="3744249"/>
            <a:ext cx="3246259" cy="1870488"/>
          </a:xfrm>
          <a:prstGeom prst="wedgeEllipseCallout">
            <a:avLst>
              <a:gd name="adj1" fmla="val -39612"/>
              <a:gd name="adj2" fmla="val 7965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Bla, bla, bla, bla……….</a:t>
            </a:r>
          </a:p>
        </p:txBody>
      </p:sp>
      <p:pic>
        <p:nvPicPr>
          <p:cNvPr id="37" name="Afbeelding 36">
            <a:extLst>
              <a:ext uri="{FF2B5EF4-FFF2-40B4-BE49-F238E27FC236}">
                <a16:creationId xmlns:a16="http://schemas.microsoft.com/office/drawing/2014/main" id="{01F18A27-94E0-4475-A303-2CB8A7E6CFCA}"/>
              </a:ext>
            </a:extLst>
          </p:cNvPr>
          <p:cNvPicPr>
            <a:picLocks noChangeAspect="1"/>
          </p:cNvPicPr>
          <p:nvPr/>
        </p:nvPicPr>
        <p:blipFill>
          <a:blip r:embed="rId13"/>
          <a:stretch>
            <a:fillRect/>
          </a:stretch>
        </p:blipFill>
        <p:spPr>
          <a:xfrm>
            <a:off x="142942" y="111179"/>
            <a:ext cx="2667688" cy="3519237"/>
          </a:xfrm>
          <a:prstGeom prst="rect">
            <a:avLst/>
          </a:prstGeom>
        </p:spPr>
      </p:pic>
      <p:cxnSp>
        <p:nvCxnSpPr>
          <p:cNvPr id="38" name="Rechte verbindingslijn met pijl 37">
            <a:extLst>
              <a:ext uri="{FF2B5EF4-FFF2-40B4-BE49-F238E27FC236}">
                <a16:creationId xmlns:a16="http://schemas.microsoft.com/office/drawing/2014/main" id="{C2E234E8-B5C1-4B09-BBAF-40A6DF3DDB42}"/>
              </a:ext>
            </a:extLst>
          </p:cNvPr>
          <p:cNvCxnSpPr/>
          <p:nvPr/>
        </p:nvCxnSpPr>
        <p:spPr>
          <a:xfrm flipV="1">
            <a:off x="1498332" y="1632932"/>
            <a:ext cx="0" cy="1516512"/>
          </a:xfrm>
          <a:prstGeom prst="straightConnector1">
            <a:avLst/>
          </a:prstGeom>
          <a:ln w="57150">
            <a:solidFill>
              <a:schemeClr val="tx1"/>
            </a:solidFill>
            <a:tailEnd type="stealth"/>
          </a:ln>
        </p:spPr>
        <p:style>
          <a:lnRef idx="1">
            <a:schemeClr val="accent1"/>
          </a:lnRef>
          <a:fillRef idx="0">
            <a:schemeClr val="accent1"/>
          </a:fillRef>
          <a:effectRef idx="0">
            <a:schemeClr val="accent1"/>
          </a:effectRef>
          <a:fontRef idx="minor">
            <a:schemeClr val="tx1"/>
          </a:fontRef>
        </p:style>
      </p:cxnSp>
      <p:pic>
        <p:nvPicPr>
          <p:cNvPr id="39" name="Afbeelding 38">
            <a:extLst>
              <a:ext uri="{FF2B5EF4-FFF2-40B4-BE49-F238E27FC236}">
                <a16:creationId xmlns:a16="http://schemas.microsoft.com/office/drawing/2014/main" id="{0A3D7E6B-0575-4EAE-80DD-3C80F70581F7}"/>
              </a:ext>
            </a:extLst>
          </p:cNvPr>
          <p:cNvPicPr>
            <a:picLocks noChangeAspect="1"/>
          </p:cNvPicPr>
          <p:nvPr/>
        </p:nvPicPr>
        <p:blipFill>
          <a:blip r:embed="rId14"/>
          <a:stretch>
            <a:fillRect/>
          </a:stretch>
        </p:blipFill>
        <p:spPr>
          <a:xfrm>
            <a:off x="3042678" y="1565395"/>
            <a:ext cx="1798300" cy="873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 name="Afbeelding 39">
            <a:extLst>
              <a:ext uri="{FF2B5EF4-FFF2-40B4-BE49-F238E27FC236}">
                <a16:creationId xmlns:a16="http://schemas.microsoft.com/office/drawing/2014/main" id="{97456B13-0B79-41A1-BCD7-F7165C3360DC}"/>
              </a:ext>
            </a:extLst>
          </p:cNvPr>
          <p:cNvPicPr>
            <a:picLocks noChangeAspect="1"/>
          </p:cNvPicPr>
          <p:nvPr/>
        </p:nvPicPr>
        <p:blipFill>
          <a:blip r:embed="rId15"/>
          <a:stretch>
            <a:fillRect/>
          </a:stretch>
        </p:blipFill>
        <p:spPr>
          <a:xfrm>
            <a:off x="5419930" y="5469033"/>
            <a:ext cx="2904762" cy="1476190"/>
          </a:xfrm>
          <a:prstGeom prst="rect">
            <a:avLst/>
          </a:prstGeom>
        </p:spPr>
      </p:pic>
      <p:sp>
        <p:nvSpPr>
          <p:cNvPr id="41" name="Gedachtewolkje: wolk 40">
            <a:extLst>
              <a:ext uri="{FF2B5EF4-FFF2-40B4-BE49-F238E27FC236}">
                <a16:creationId xmlns:a16="http://schemas.microsoft.com/office/drawing/2014/main" id="{D0C88B6B-1DFD-4B22-936C-877E196B5CEB}"/>
              </a:ext>
            </a:extLst>
          </p:cNvPr>
          <p:cNvSpPr/>
          <p:nvPr/>
        </p:nvSpPr>
        <p:spPr>
          <a:xfrm>
            <a:off x="7450367" y="3744249"/>
            <a:ext cx="3939528" cy="1870488"/>
          </a:xfrm>
          <a:prstGeom prst="cloudCallout">
            <a:avLst>
              <a:gd name="adj1" fmla="val -53409"/>
              <a:gd name="adj2" fmla="val 7339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Lezen wat het antwoord is.</a:t>
            </a:r>
          </a:p>
        </p:txBody>
      </p:sp>
    </p:spTree>
    <p:extLst>
      <p:ext uri="{BB962C8B-B14F-4D97-AF65-F5344CB8AC3E}">
        <p14:creationId xmlns:p14="http://schemas.microsoft.com/office/powerpoint/2010/main" val="203309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3"/>
                                        </p:tgtEl>
                                        <p:attrNameLst>
                                          <p:attrName>r</p:attrName>
                                        </p:attrNameLst>
                                      </p:cBhvr>
                                    </p:animRot>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4"/>
                                        </p:tgtEl>
                                      </p:cBhvr>
                                    </p:animEffect>
                                    <p:set>
                                      <p:cBhvr>
                                        <p:cTn id="18" dur="1" fill="hold">
                                          <p:stCondLst>
                                            <p:cond delay="499"/>
                                          </p:stCondLst>
                                        </p:cTn>
                                        <p:tgtEl>
                                          <p:spTgt spid="24"/>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42" presetClass="path" presetSubtype="0" accel="50000" decel="50000" fill="hold" nodeType="withEffect">
                                  <p:stCondLst>
                                    <p:cond delay="0"/>
                                  </p:stCondLst>
                                  <p:childTnLst>
                                    <p:animMotion origin="layout" path="M -6.25E-7 0 L 0.28399 -0.4088 " pathEditMode="relative" rAng="0" ptsTypes="AA">
                                      <p:cBhvr>
                                        <p:cTn id="23" dur="2000" fill="hold"/>
                                        <p:tgtEl>
                                          <p:spTgt spid="13"/>
                                        </p:tgtEl>
                                        <p:attrNameLst>
                                          <p:attrName>ppt_x</p:attrName>
                                          <p:attrName>ppt_y</p:attrName>
                                        </p:attrNameLst>
                                      </p:cBhvr>
                                      <p:rCtr x="14193" y="-20440"/>
                                    </p:animMotion>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2.08333E-7 -2.59259E-6 L 0.24948 0.8044 " pathEditMode="relative" rAng="0" ptsTypes="AA">
                                      <p:cBhvr>
                                        <p:cTn id="27" dur="2000" fill="hold"/>
                                        <p:tgtEl>
                                          <p:spTgt spid="33"/>
                                        </p:tgtEl>
                                        <p:attrNameLst>
                                          <p:attrName>ppt_x</p:attrName>
                                          <p:attrName>ppt_y</p:attrName>
                                        </p:attrNameLst>
                                      </p:cBhvr>
                                      <p:rCtr x="12474" y="40208"/>
                                    </p:animMotion>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xit" presetSubtype="0" fill="hold" nodeType="withEffect">
                                  <p:stCondLst>
                                    <p:cond delay="0"/>
                                  </p:stCondLst>
                                  <p:childTnLst>
                                    <p:animEffect transition="out" filter="fade">
                                      <p:cBhvr>
                                        <p:cTn id="34" dur="500"/>
                                        <p:tgtEl>
                                          <p:spTgt spid="33"/>
                                        </p:tgtEl>
                                      </p:cBhvr>
                                    </p:animEffect>
                                    <p:set>
                                      <p:cBhvr>
                                        <p:cTn id="35" dur="1" fill="hold">
                                          <p:stCondLst>
                                            <p:cond delay="499"/>
                                          </p:stCondLst>
                                        </p:cTn>
                                        <p:tgtEl>
                                          <p:spTgt spid="3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28"/>
                                        </p:tgtEl>
                                      </p:cBhvr>
                                    </p:animEffect>
                                    <p:set>
                                      <p:cBhvr>
                                        <p:cTn id="45" dur="1" fill="hold">
                                          <p:stCondLst>
                                            <p:cond delay="499"/>
                                          </p:stCondLst>
                                        </p:cTn>
                                        <p:tgtEl>
                                          <p:spTgt spid="28"/>
                                        </p:tgtEl>
                                        <p:attrNameLst>
                                          <p:attrName>style.visibility</p:attrName>
                                        </p:attrNameLst>
                                      </p:cBhvr>
                                      <p:to>
                                        <p:strVal val="hidden"/>
                                      </p:to>
                                    </p:set>
                                  </p:childTnLst>
                                </p:cTn>
                              </p:par>
                              <p:par>
                                <p:cTn id="46" presetID="42" presetClass="path" presetSubtype="0" accel="50000" decel="50000" fill="hold" nodeType="withEffect">
                                  <p:stCondLst>
                                    <p:cond delay="0"/>
                                  </p:stCondLst>
                                  <p:childTnLst>
                                    <p:animMotion origin="layout" path="M -3.33333E-6 -4.81481E-6 L -0.42122 -0.23217 " pathEditMode="relative" rAng="0" ptsTypes="AA">
                                      <p:cBhvr>
                                        <p:cTn id="47" dur="2000" fill="hold"/>
                                        <p:tgtEl>
                                          <p:spTgt spid="27"/>
                                        </p:tgtEl>
                                        <p:attrNameLst>
                                          <p:attrName>ppt_x</p:attrName>
                                          <p:attrName>ppt_y</p:attrName>
                                        </p:attrNameLst>
                                      </p:cBhvr>
                                      <p:rCtr x="-21068" y="-11620"/>
                                    </p:animMotion>
                                  </p:childTnLst>
                                </p:cTn>
                              </p:par>
                              <p:par>
                                <p:cTn id="48" presetID="8" presetClass="emph" presetSubtype="0" fill="hold" nodeType="withEffect">
                                  <p:stCondLst>
                                    <p:cond delay="0"/>
                                  </p:stCondLst>
                                  <p:childTnLst>
                                    <p:animRot by="5400000">
                                      <p:cBhvr>
                                        <p:cTn id="49" dur="2000" fill="hold"/>
                                        <p:tgtEl>
                                          <p:spTgt spid="27"/>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mph" presetSubtype="0" fill="hold" nodeType="clickEffect">
                                  <p:stCondLst>
                                    <p:cond delay="0"/>
                                  </p:stCondLst>
                                  <p:childTnLst>
                                    <p:animRot by="21600000">
                                      <p:cBhvr>
                                        <p:cTn id="61" dur="15000" fill="hold"/>
                                        <p:tgtEl>
                                          <p:spTgt spid="38"/>
                                        </p:tgtEl>
                                        <p:attrNameLst>
                                          <p:attrName>r</p:attrName>
                                        </p:attrNameLst>
                                      </p:cBhvr>
                                    </p:animRot>
                                  </p:childTnLst>
                                </p:cTn>
                              </p:par>
                              <p:par>
                                <p:cTn id="62" presetID="5" presetClass="entr" presetSubtype="10" fill="hold" nodeType="withEffect">
                                  <p:stCondLst>
                                    <p:cond delay="2000"/>
                                  </p:stCondLst>
                                  <p:childTnLst>
                                    <p:set>
                                      <p:cBhvr>
                                        <p:cTn id="63" dur="1" fill="hold">
                                          <p:stCondLst>
                                            <p:cond delay="0"/>
                                          </p:stCondLst>
                                        </p:cTn>
                                        <p:tgtEl>
                                          <p:spTgt spid="39"/>
                                        </p:tgtEl>
                                        <p:attrNameLst>
                                          <p:attrName>style.visibility</p:attrName>
                                        </p:attrNameLst>
                                      </p:cBhvr>
                                      <p:to>
                                        <p:strVal val="visible"/>
                                      </p:to>
                                    </p:set>
                                    <p:animEffect transition="in" filter="checkerboard(across)">
                                      <p:cBhvr>
                                        <p:cTn id="64" dur="2000"/>
                                        <p:tgtEl>
                                          <p:spTgt spid="39"/>
                                        </p:tgtEl>
                                      </p:cBhvr>
                                    </p:animEffect>
                                  </p:childTnLst>
                                </p:cTn>
                              </p:par>
                              <p:par>
                                <p:cTn id="65" presetID="42" presetClass="path" presetSubtype="0" accel="50000" decel="50000" fill="hold" nodeType="withEffect">
                                  <p:stCondLst>
                                    <p:cond delay="4000"/>
                                  </p:stCondLst>
                                  <p:childTnLst>
                                    <p:animMotion origin="layout" path="M 2.70833E-6 1.85185E-6 L 0.24127 0.61042 " pathEditMode="relative" rAng="0" ptsTypes="AA">
                                      <p:cBhvr>
                                        <p:cTn id="66" dur="2000" fill="hold"/>
                                        <p:tgtEl>
                                          <p:spTgt spid="39"/>
                                        </p:tgtEl>
                                        <p:attrNameLst>
                                          <p:attrName>ppt_x</p:attrName>
                                          <p:attrName>ppt_y</p:attrName>
                                        </p:attrNameLst>
                                      </p:cBhvr>
                                      <p:rCtr x="12083" y="30718"/>
                                    </p:animMotion>
                                  </p:childTnLst>
                                </p:cTn>
                              </p:par>
                              <p:par>
                                <p:cTn id="67" presetID="10" presetClass="exit" presetSubtype="0" fill="hold" nodeType="withEffect">
                                  <p:stCondLst>
                                    <p:cond delay="6000"/>
                                  </p:stCondLst>
                                  <p:childTnLst>
                                    <p:animEffect transition="out" filter="fade">
                                      <p:cBhvr>
                                        <p:cTn id="68" dur="500"/>
                                        <p:tgtEl>
                                          <p:spTgt spid="39"/>
                                        </p:tgtEl>
                                      </p:cBhvr>
                                    </p:animEffect>
                                    <p:set>
                                      <p:cBhvr>
                                        <p:cTn id="69" dur="1" fill="hold">
                                          <p:stCondLst>
                                            <p:cond delay="499"/>
                                          </p:stCondLst>
                                        </p:cTn>
                                        <p:tgtEl>
                                          <p:spTgt spid="39"/>
                                        </p:tgtEl>
                                        <p:attrNameLst>
                                          <p:attrName>style.visibility</p:attrName>
                                        </p:attrNameLst>
                                      </p:cBhvr>
                                      <p:to>
                                        <p:strVal val="hidden"/>
                                      </p:to>
                                    </p:set>
                                  </p:childTnLst>
                                </p:cTn>
                              </p:par>
                              <p:par>
                                <p:cTn id="70" presetID="10" presetClass="entr" presetSubtype="0" fill="hold" nodeType="withEffect">
                                  <p:stCondLst>
                                    <p:cond delay="6000"/>
                                  </p:stCondLst>
                                  <p:childTnLst>
                                    <p:set>
                                      <p:cBhvr>
                                        <p:cTn id="71" dur="1" fill="hold">
                                          <p:stCondLst>
                                            <p:cond delay="0"/>
                                          </p:stCondLst>
                                        </p:cTn>
                                        <p:tgtEl>
                                          <p:spTgt spid="40"/>
                                        </p:tgtEl>
                                        <p:attrNameLst>
                                          <p:attrName>style.visibility</p:attrName>
                                        </p:attrNameLst>
                                      </p:cBhvr>
                                      <p:to>
                                        <p:strVal val="visible"/>
                                      </p:to>
                                    </p:set>
                                    <p:animEffect transition="in" filter="fade">
                                      <p:cBhvr>
                                        <p:cTn id="72" dur="500"/>
                                        <p:tgtEl>
                                          <p:spTgt spid="40"/>
                                        </p:tgtEl>
                                      </p:cBhvr>
                                    </p:animEffect>
                                  </p:childTnLst>
                                </p:cTn>
                              </p:par>
                              <p:par>
                                <p:cTn id="73" presetID="10" presetClass="entr" presetSubtype="0" fill="hold" grpId="0" nodeType="withEffect">
                                  <p:stCondLst>
                                    <p:cond delay="650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Afbeelding 23">
            <a:extLst>
              <a:ext uri="{FF2B5EF4-FFF2-40B4-BE49-F238E27FC236}">
                <a16:creationId xmlns:a16="http://schemas.microsoft.com/office/drawing/2014/main" id="{EC1AA3D3-192F-4D0A-89F6-A2E0974BBEAF}"/>
              </a:ext>
            </a:extLst>
          </p:cNvPr>
          <p:cNvPicPr>
            <a:picLocks noChangeAspect="1"/>
          </p:cNvPicPr>
          <p:nvPr/>
        </p:nvPicPr>
        <p:blipFill>
          <a:blip r:embed="rId10"/>
          <a:stretch>
            <a:fillRect/>
          </a:stretch>
        </p:blipFill>
        <p:spPr>
          <a:xfrm>
            <a:off x="1534288" y="2863580"/>
            <a:ext cx="1171626" cy="1207987"/>
          </a:xfrm>
          <a:prstGeom prst="rect">
            <a:avLst/>
          </a:prstGeom>
        </p:spPr>
      </p:pic>
      <p:sp>
        <p:nvSpPr>
          <p:cNvPr id="22" name="Tekstvak 21">
            <a:extLst>
              <a:ext uri="{FF2B5EF4-FFF2-40B4-BE49-F238E27FC236}">
                <a16:creationId xmlns:a16="http://schemas.microsoft.com/office/drawing/2014/main" id="{11BBE3D6-1881-4898-BBFA-72718F4305EF}"/>
              </a:ext>
            </a:extLst>
          </p:cNvPr>
          <p:cNvSpPr txBox="1"/>
          <p:nvPr/>
        </p:nvSpPr>
        <p:spPr>
          <a:xfrm flipH="1">
            <a:off x="2285999" y="689811"/>
            <a:ext cx="5213686"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nl-NL" sz="3200" dirty="0"/>
              <a:t>Als het antwoord juist is.</a:t>
            </a:r>
          </a:p>
        </p:txBody>
      </p:sp>
      <p:sp>
        <p:nvSpPr>
          <p:cNvPr id="42" name="Ovaal 41">
            <a:extLst>
              <a:ext uri="{FF2B5EF4-FFF2-40B4-BE49-F238E27FC236}">
                <a16:creationId xmlns:a16="http://schemas.microsoft.com/office/drawing/2014/main" id="{EA0E0719-B209-48B2-A6F9-C8EE43389887}"/>
              </a:ext>
            </a:extLst>
          </p:cNvPr>
          <p:cNvSpPr/>
          <p:nvPr/>
        </p:nvSpPr>
        <p:spPr>
          <a:xfrm>
            <a:off x="-1139621" y="-443572"/>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43" name="Ovaal 42">
            <a:extLst>
              <a:ext uri="{FF2B5EF4-FFF2-40B4-BE49-F238E27FC236}">
                <a16:creationId xmlns:a16="http://schemas.microsoft.com/office/drawing/2014/main" id="{32066C14-9E3F-4988-A82D-EBDBD2069BA1}"/>
              </a:ext>
            </a:extLst>
          </p:cNvPr>
          <p:cNvSpPr/>
          <p:nvPr/>
        </p:nvSpPr>
        <p:spPr>
          <a:xfrm>
            <a:off x="-1139622" y="268180"/>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Tree>
    <p:extLst>
      <p:ext uri="{BB962C8B-B14F-4D97-AF65-F5344CB8AC3E}">
        <p14:creationId xmlns:p14="http://schemas.microsoft.com/office/powerpoint/2010/main" val="3950393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0.00052 -0.00023 L 0.00052 -0.00023 C 0.00195 -0.00625 0.00248 -0.01319 0.00456 -0.01875 C 0.00534 -0.02083 0.00703 -0.02129 0.00847 -0.02129 C 0.02253 -0.02129 0.03659 -0.01967 0.05052 -0.01875 C 0.05235 -0.01805 0.05404 -0.01713 0.05586 -0.01643 C 0.05938 -0.01551 0.06289 -0.01551 0.06641 -0.01412 C 0.06901 -0.01319 0.07149 -0.01065 0.07409 -0.00949 C 0.07761 -0.00787 0.08125 -0.00694 0.08464 -0.00486 C 0.08594 -0.00393 0.08724 -0.00301 0.08867 -0.00254 C 0.09076 -0.00139 0.09297 -0.00092 0.09518 -0.00023 C 0.09701 0.00046 0.0987 0.00139 0.10052 0.00232 C 0.10182 0.00301 0.103 0.00417 0.10443 0.00463 C 0.10794 0.00579 0.11146 0.00602 0.11498 0.00695 C 0.11667 0.00764 0.11836 0.0088 0.12018 0.00926 C 0.1237 0.01019 0.12722 0.01019 0.13073 0.01158 C 0.13347 0.0125 0.13867 0.01621 0.13867 0.01621 C 0.13998 0.01783 0.14115 0.01945 0.14258 0.0206 C 0.1444 0.02246 0.15013 0.02454 0.15182 0.02546 C 0.15313 0.02685 0.1543 0.02917 0.15573 0.03009 C 0.17214 0.04097 0.15482 0.02616 0.16628 0.03472 C 0.1681 0.03611 0.16966 0.0382 0.17149 0.03935 C 0.17318 0.04051 0.17513 0.04074 0.17682 0.04167 C 0.18125 0.04468 0.18542 0.04884 0.18998 0.05116 C 0.19297 0.05278 0.1961 0.05463 0.19909 0.05579 C 0.22305 0.06551 0.18906 0.04908 0.21628 0.06273 C 0.22044 0.06783 0.22044 0.06829 0.22552 0.07222 C 0.23151 0.07708 0.2375 0.08241 0.24388 0.08611 C 0.24518 0.08704 0.24649 0.08796 0.24779 0.08866 C 0.25 0.08958 0.25222 0.09005 0.25443 0.09097 L 0.26758 0.10023 C 0.26979 0.10185 0.27188 0.10417 0.27409 0.10486 C 0.28386 0.10787 0.27943 0.10602 0.28724 0.10972 C 0.28946 0.11204 0.2918 0.11389 0.29388 0.11667 C 0.29492 0.11783 0.29544 0.12014 0.29649 0.1213 C 0.29818 0.12315 0.3 0.12454 0.30182 0.12593 C 0.31094 0.14236 0.30078 0.12639 0.30964 0.13542 C 0.31159 0.13727 0.31315 0.14005 0.31498 0.14236 C 0.31628 0.14398 0.31758 0.1456 0.31888 0.14699 C 0.32188 0.15023 0.325 0.15324 0.32813 0.15648 C 0.32943 0.15787 0.3306 0.15972 0.33203 0.16111 C 0.33464 0.16366 0.33737 0.16551 0.33998 0.16806 C 0.34974 0.17755 0.34297 0.17315 0.35052 0.17755 C 0.35625 0.18426 0.35495 0.18333 0.36367 0.18912 C 0.36745 0.19167 0.37136 0.19468 0.37552 0.1963 C 0.37761 0.19699 0.37995 0.19746 0.38203 0.19861 C 0.39753 0.20671 0.37839 0.2007 0.39779 0.20556 L 0.40703 0.21019 C 0.40873 0.21111 0.41068 0.21134 0.41224 0.2125 C 0.41459 0.21435 0.41654 0.21759 0.41888 0.21968 C 0.42018 0.2206 0.42149 0.22083 0.42279 0.22199 C 0.42461 0.22338 0.4263 0.22523 0.42813 0.22662 C 0.43151 0.22917 0.43516 0.23079 0.43867 0.23357 C 0.44011 0.23472 0.44115 0.23727 0.44258 0.2382 C 0.44505 0.24028 0.44779 0.24121 0.45052 0.24306 C 0.45274 0.24445 0.45495 0.24583 0.45703 0.24769 C 0.46055 0.2507 0.46393 0.25417 0.46758 0.25695 C 0.46888 0.2581 0.47031 0.25833 0.47149 0.25926 C 0.47292 0.26065 0.47409 0.26273 0.47552 0.26412 C 0.47669 0.26505 0.47813 0.26528 0.47943 0.26644 C 0.48086 0.26759 0.4819 0.26991 0.48334 0.27107 C 0.48334 0.27107 0.49323 0.27685 0.49518 0.27801 C 0.51029 0.28704 0.49544 0.27871 0.51367 0.2875 C 0.51498 0.2882 0.51615 0.28912 0.51758 0.28982 C 0.52018 0.29074 0.52279 0.29144 0.52552 0.29213 C 0.53451 0.29746 0.52331 0.29121 0.53594 0.29676 C 0.53737 0.29746 0.53854 0.29861 0.53998 0.29908 C 0.55169 0.30394 0.55248 0.30371 0.56367 0.30625 C 0.56498 0.30695 0.56615 0.30833 0.56758 0.30857 C 0.62839 0.31273 0.65143 0.31019 0.71628 0.30857 C 0.7194 0.30764 0.7306 0.30417 0.73334 0.30371 C 0.74388 0.30255 0.75443 0.30232 0.76498 0.30139 C 0.77943 0.30232 0.79401 0.30046 0.80834 0.30371 C 0.81198 0.30463 0.81745 0.31528 0.82018 0.32014 L 0.82409 0.34121 L 0.82552 0.34838 L 0.82552 0.34838 " pathEditMode="relative" ptsTypes="AAAAAAAAAAAAAAAAAAAAAAAAAAAAAAAAAAAAAAAAAAAAAAAAAAAAAAAAAAAAAAAAAAAAAAAAAAAAA">
                                      <p:cBhvr>
                                        <p:cTn id="11" dur="2000" fill="hold"/>
                                        <p:tgtEl>
                                          <p:spTgt spid="42"/>
                                        </p:tgtEl>
                                        <p:attrNameLst>
                                          <p:attrName>ppt_x</p:attrName>
                                          <p:attrName>ppt_y</p:attrName>
                                        </p:attrNameLst>
                                      </p:cBhvr>
                                    </p:animMotion>
                                  </p:childTnLst>
                                </p:cTn>
                              </p:par>
                              <p:par>
                                <p:cTn id="12" presetID="0" presetClass="path" presetSubtype="0" accel="50000" decel="50000" fill="hold" grpId="0" nodeType="withEffect">
                                  <p:stCondLst>
                                    <p:cond delay="1250"/>
                                  </p:stCondLst>
                                  <p:childTnLst>
                                    <p:animMotion origin="layout" path="M -0.00351 0.00162 L -0.00351 0.00162 L 0.08985 0.00394 C 0.09128 0.00394 0.09245 0.00556 0.09375 0.00625 C 0.09727 0.00787 0.1043 0.01088 0.1043 0.01088 C 0.10977 0.01574 0.11094 0.01736 0.11745 0.02014 C 0.12005 0.0213 0.12279 0.02176 0.12539 0.02246 C 0.1306 0.02709 0.13412 0.03056 0.13985 0.03426 C 0.14154 0.03542 0.14336 0.03588 0.14518 0.03658 C 0.15391 0.04445 0.14675 0.03889 0.1556 0.04352 C 0.15834 0.04514 0.16354 0.04838 0.16354 0.04838 C 0.17097 0.06806 0.15873 0.03727 0.17409 0.06459 C 0.18646 0.08658 0.16654 0.05348 0.18594 0.07639 C 0.19349 0.08542 0.1862 0.07755 0.19375 0.08334 C 0.19557 0.08473 0.19727 0.08658 0.19909 0.08797 C 0.20039 0.08912 0.20169 0.08936 0.203 0.09028 C 0.20482 0.09167 0.20651 0.09375 0.20834 0.09514 C 0.21081 0.09699 0.21615 0.09977 0.21615 0.09977 C 0.21745 0.10139 0.21875 0.10301 0.22018 0.1044 C 0.22891 0.11343 0.22214 0.1044 0.23203 0.11621 C 0.23386 0.11829 0.23529 0.1213 0.23724 0.12315 C 0.23841 0.12431 0.23998 0.12454 0.24115 0.12547 C 0.24297 0.12686 0.24479 0.12824 0.24649 0.1301 C 0.24831 0.13218 0.24987 0.13496 0.25169 0.13727 C 0.2556 0.1419 0.25964 0.14653 0.26354 0.15116 C 0.26615 0.1544 0.26849 0.1588 0.27149 0.16065 C 0.2793 0.16528 0.27136 0.15996 0.28203 0.16991 C 0.28724 0.17477 0.29219 0.18056 0.29779 0.18403 C 0.29909 0.18473 0.30039 0.18519 0.30169 0.18635 C 0.30443 0.18843 0.3069 0.19144 0.30964 0.19329 C 0.31302 0.19537 0.31667 0.19607 0.32018 0.19792 C 0.34636 0.21343 0.31393 0.19352 0.33334 0.20741 C 0.34453 0.21528 0.3388 0.20857 0.35169 0.21899 C 0.35313 0.22014 0.35417 0.22269 0.35573 0.22361 C 0.35821 0.2257 0.36107 0.22639 0.36354 0.22848 C 0.3681 0.23195 0.37214 0.23727 0.37669 0.24005 C 0.378 0.24098 0.3793 0.24167 0.38073 0.24236 C 0.38503 0.24468 0.38594 0.24422 0.38985 0.24699 C 0.39297 0.24931 0.39584 0.25278 0.39909 0.25417 C 0.40339 0.25602 0.40794 0.25556 0.41224 0.25649 C 0.41485 0.25695 0.41758 0.25787 0.42018 0.2588 C 0.4224 0.25949 0.42461 0.26019 0.42669 0.26111 C 0.42813 0.26181 0.4293 0.2632 0.43073 0.26343 C 0.44167 0.26551 0.45261 0.26598 0.46354 0.26806 C 0.47526 0.27037 0.47995 0.27153 0.49258 0.27292 C 0.503 0.27385 0.51354 0.27431 0.52409 0.27524 C 0.5668 0.28149 0.55326 0.28033 0.63073 0.27524 C 0.63516 0.27477 0.64388 0.27061 0.64388 0.27061 C 0.6556 0.26158 0.64987 0.26528 0.66094 0.2588 L 0.66888 0.25417 C 0.67214 0.25024 0.67422 0.24723 0.67813 0.24468 C 0.68698 0.23889 0.67982 0.24584 0.68724 0.24005 C 0.68906 0.23866 0.69076 0.23681 0.69258 0.23542 C 0.69518 0.23357 0.70039 0.23079 0.70039 0.23079 C 0.70182 0.22917 0.703 0.22709 0.70443 0.22616 C 0.70612 0.22477 0.70794 0.22454 0.70964 0.22361 C 0.71094 0.22315 0.71224 0.22223 0.71367 0.2213 C 0.72813 0.22223 0.74258 0.22223 0.75703 0.22361 C 0.76459 0.22454 0.76055 0.22616 0.76628 0.23311 C 0.76745 0.23449 0.76888 0.23449 0.77018 0.23542 C 0.77201 0.23681 0.7737 0.23843 0.77552 0.24005 C 0.77682 0.24144 0.778 0.24352 0.77943 0.24468 C 0.7806 0.24584 0.78216 0.24607 0.78334 0.24699 C 0.79362 0.25625 0.78138 0.24815 0.79128 0.25417 C 0.79388 0.26088 0.79414 0.26042 0.79518 0.26806 C 0.79531 0.26899 0.79518 0.26968 0.79518 0.27061 L 0.79518 0.27061 " pathEditMode="relative" ptsTypes="AAAAAAAAAAAAAAAAAAAAAAAAAAAAAAAAAAAAAAAAAAAAAAAAAAAAAAAAAAAAAAAAAAA">
                                      <p:cBhvr>
                                        <p:cTn id="13" dur="2000" fill="hold"/>
                                        <p:tgtEl>
                                          <p:spTgt spid="4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2" grpId="0" animBg="1"/>
      <p:bldP spid="4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Afbeelding 23">
            <a:extLst>
              <a:ext uri="{FF2B5EF4-FFF2-40B4-BE49-F238E27FC236}">
                <a16:creationId xmlns:a16="http://schemas.microsoft.com/office/drawing/2014/main" id="{EC1AA3D3-192F-4D0A-89F6-A2E0974BBEAF}"/>
              </a:ext>
            </a:extLst>
          </p:cNvPr>
          <p:cNvPicPr>
            <a:picLocks noChangeAspect="1"/>
          </p:cNvPicPr>
          <p:nvPr/>
        </p:nvPicPr>
        <p:blipFill>
          <a:blip r:embed="rId10"/>
          <a:stretch>
            <a:fillRect/>
          </a:stretch>
        </p:blipFill>
        <p:spPr>
          <a:xfrm>
            <a:off x="1534288" y="2863580"/>
            <a:ext cx="1171626" cy="1207987"/>
          </a:xfrm>
          <a:prstGeom prst="rect">
            <a:avLst/>
          </a:prstGeom>
        </p:spPr>
      </p:pic>
      <p:sp>
        <p:nvSpPr>
          <p:cNvPr id="22" name="Tekstvak 21">
            <a:extLst>
              <a:ext uri="{FF2B5EF4-FFF2-40B4-BE49-F238E27FC236}">
                <a16:creationId xmlns:a16="http://schemas.microsoft.com/office/drawing/2014/main" id="{11BBE3D6-1881-4898-BBFA-72718F4305EF}"/>
              </a:ext>
            </a:extLst>
          </p:cNvPr>
          <p:cNvSpPr txBox="1"/>
          <p:nvPr/>
        </p:nvSpPr>
        <p:spPr>
          <a:xfrm flipH="1">
            <a:off x="2285999" y="689811"/>
            <a:ext cx="5213686"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nl-NL" sz="3200" dirty="0"/>
              <a:t>Als het antwoord fout is.</a:t>
            </a:r>
          </a:p>
        </p:txBody>
      </p:sp>
      <p:sp>
        <p:nvSpPr>
          <p:cNvPr id="43" name="Ovaal 42">
            <a:extLst>
              <a:ext uri="{FF2B5EF4-FFF2-40B4-BE49-F238E27FC236}">
                <a16:creationId xmlns:a16="http://schemas.microsoft.com/office/drawing/2014/main" id="{32066C14-9E3F-4988-A82D-EBDBD2069BA1}"/>
              </a:ext>
            </a:extLst>
          </p:cNvPr>
          <p:cNvSpPr/>
          <p:nvPr/>
        </p:nvSpPr>
        <p:spPr>
          <a:xfrm>
            <a:off x="396262" y="3928193"/>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pic>
        <p:nvPicPr>
          <p:cNvPr id="32" name="Afbeelding 31">
            <a:extLst>
              <a:ext uri="{FF2B5EF4-FFF2-40B4-BE49-F238E27FC236}">
                <a16:creationId xmlns:a16="http://schemas.microsoft.com/office/drawing/2014/main" id="{8F56416E-6B5D-46C2-BB98-D8216B29149F}"/>
              </a:ext>
            </a:extLst>
          </p:cNvPr>
          <p:cNvPicPr>
            <a:picLocks noChangeAspect="1"/>
          </p:cNvPicPr>
          <p:nvPr/>
        </p:nvPicPr>
        <p:blipFill>
          <a:blip r:embed="rId11"/>
          <a:stretch>
            <a:fillRect/>
          </a:stretch>
        </p:blipFill>
        <p:spPr>
          <a:xfrm>
            <a:off x="1514374" y="2805025"/>
            <a:ext cx="1247949" cy="1247949"/>
          </a:xfrm>
          <a:prstGeom prst="rect">
            <a:avLst/>
          </a:prstGeom>
        </p:spPr>
      </p:pic>
    </p:spTree>
    <p:extLst>
      <p:ext uri="{BB962C8B-B14F-4D97-AF65-F5344CB8AC3E}">
        <p14:creationId xmlns:p14="http://schemas.microsoft.com/office/powerpoint/2010/main" val="208914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2.29167E-6 -3.7037E-7 L 2.29167E-6 -3.7037E-7 L 0.07461 0.00139 C 0.07565 0.00139 0.07669 0.00232 0.07773 0.00278 C 0.08047 0.0037 0.08607 0.00556 0.08607 0.00579 C 0.09049 0.00857 0.0914 0.00972 0.09661 0.01134 C 0.0987 0.01204 0.10091 0.0125 0.10299 0.01273 C 0.10716 0.01574 0.10989 0.01782 0.11458 0.02014 C 0.11588 0.02083 0.11732 0.02107 0.11875 0.02153 C 0.12578 0.02639 0.12005 0.02292 0.12708 0.02593 C 0.12929 0.02685 0.13346 0.02894 0.13346 0.02917 C 0.13945 0.0412 0.12956 0.02199 0.14192 0.03889 C 0.15182 0.05255 0.13581 0.03218 0.15143 0.0463 C 0.15742 0.05185 0.15156 0.04699 0.15755 0.05069 C 0.15911 0.05139 0.16041 0.05255 0.16185 0.05347 C 0.16289 0.05417 0.1638 0.0544 0.16497 0.05486 C 0.1664 0.05579 0.16771 0.05718 0.16927 0.05787 C 0.17122 0.05903 0.17552 0.06088 0.17552 0.06088 C 0.17656 0.06181 0.1776 0.06273 0.17877 0.06366 C 0.18567 0.06921 0.18034 0.06366 0.18815 0.07107 C 0.18971 0.07222 0.19075 0.07407 0.19232 0.07523 C 0.19336 0.07616 0.19453 0.07616 0.19544 0.07685 C 0.197 0.07755 0.19844 0.07847 0.19974 0.07963 C 0.20117 0.08102 0.20247 0.08264 0.2039 0.08403 C 0.20703 0.08704 0.21028 0.08982 0.21341 0.09282 C 0.21549 0.09468 0.21732 0.09745 0.21979 0.09861 C 0.22604 0.10139 0.21966 0.09815 0.22812 0.1044 C 0.23229 0.10741 0.23633 0.11088 0.24075 0.11319 C 0.24179 0.11366 0.24284 0.11389 0.24388 0.11458 C 0.24609 0.11597 0.24804 0.11782 0.25026 0.11898 C 0.25299 0.12014 0.25586 0.1206 0.25872 0.12176 C 0.27956 0.13148 0.25364 0.11898 0.26914 0.12755 C 0.27812 0.13264 0.27357 0.12847 0.28385 0.13472 C 0.28502 0.13565 0.28581 0.13704 0.28711 0.13773 C 0.28906 0.13889 0.2914 0.13935 0.29336 0.14074 C 0.297 0.14282 0.30026 0.1463 0.3039 0.14792 C 0.30482 0.14838 0.30586 0.14884 0.30703 0.14931 C 0.31054 0.15069 0.3112 0.15046 0.31432 0.15232 C 0.31679 0.1537 0.31914 0.15579 0.32174 0.15671 C 0.32513 0.15787 0.32877 0.15764 0.33216 0.1581 C 0.33437 0.15833 0.33646 0.15903 0.33854 0.15949 C 0.34036 0.15995 0.34206 0.16042 0.34375 0.16088 C 0.34479 0.16134 0.34583 0.16227 0.347 0.1625 C 0.35573 0.16366 0.36458 0.16389 0.37331 0.16528 C 0.38268 0.16667 0.38633 0.16736 0.39648 0.16829 C 0.40482 0.16898 0.41328 0.16921 0.42161 0.16968 C 0.45586 0.17361 0.44492 0.17292 0.5069 0.16968 C 0.51041 0.16944 0.51745 0.1669 0.51745 0.16713 C 0.52682 0.16134 0.52213 0.16366 0.53099 0.15949 L 0.53737 0.15671 C 0.53997 0.15417 0.54166 0.15232 0.54479 0.15069 C 0.55182 0.14722 0.54609 0.15139 0.55208 0.14792 C 0.55351 0.14699 0.55482 0.14583 0.55638 0.14514 C 0.55846 0.14398 0.56263 0.14213 0.56263 0.14236 C 0.56367 0.1412 0.56471 0.13982 0.56575 0.13935 C 0.56719 0.13843 0.56862 0.13819 0.56992 0.13773 C 0.57096 0.1375 0.572 0.13681 0.57317 0.13634 C 0.58476 0.13681 0.59635 0.13681 0.60781 0.13773 C 0.61393 0.13819 0.61067 0.13935 0.61523 0.14352 C 0.61614 0.14444 0.61732 0.14444 0.61836 0.14514 C 0.61979 0.14583 0.62122 0.14699 0.62265 0.14792 C 0.6237 0.14884 0.62461 0.15 0.62578 0.15069 C 0.62669 0.15139 0.62799 0.15162 0.6289 0.15232 C 0.63711 0.15787 0.62734 0.15301 0.63528 0.15671 C 0.63737 0.16088 0.6375 0.16065 0.63841 0.16528 C 0.63841 0.16597 0.63841 0.1662 0.63841 0.1669 L 0.63841 0.16713 " pathEditMode="relative" rAng="0" ptsTypes="AAAAAAAAAAAAAAAAAAAAAAAAAAAAAAAAAAAAAAAAAAAAAAAAAAAAAAAAAAAAAAAAAAA">
                                      <p:cBhvr>
                                        <p:cTn id="11" dur="2000" fill="hold"/>
                                        <p:tgtEl>
                                          <p:spTgt spid="43"/>
                                        </p:tgtEl>
                                        <p:attrNameLst>
                                          <p:attrName>ppt_x</p:attrName>
                                          <p:attrName>ppt_y</p:attrName>
                                        </p:attrNameLst>
                                      </p:cBhvr>
                                      <p:rCtr x="31914" y="8611"/>
                                    </p:animMotion>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24"/>
                                        </p:tgtEl>
                                      </p:cBhvr>
                                    </p:animEffect>
                                    <p:set>
                                      <p:cBhvr>
                                        <p:cTn id="21" dur="1" fill="hold">
                                          <p:stCondLst>
                                            <p:cond delay="499"/>
                                          </p:stCondLst>
                                        </p:cTn>
                                        <p:tgtEl>
                                          <p:spTgt spid="24"/>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42" presetClass="path" presetSubtype="0" accel="50000" decel="50000" fill="hold" nodeType="withEffect">
                                  <p:stCondLst>
                                    <p:cond delay="0"/>
                                  </p:stCondLst>
                                  <p:childTnLst>
                                    <p:animMotion origin="layout" path="M -6.25E-7 0 L 0.28399 -0.4088 " pathEditMode="relative" rAng="0" ptsTypes="AA">
                                      <p:cBhvr>
                                        <p:cTn id="26" dur="2000" fill="hold"/>
                                        <p:tgtEl>
                                          <p:spTgt spid="32"/>
                                        </p:tgtEl>
                                        <p:attrNameLst>
                                          <p:attrName>ppt_x</p:attrName>
                                          <p:attrName>ppt_y</p:attrName>
                                        </p:attrNameLst>
                                      </p:cBhvr>
                                      <p:rCtr x="14193" y="-20440"/>
                                    </p:animMotion>
                                  </p:childTnLst>
                                </p:cTn>
                              </p:par>
                              <p:par>
                                <p:cTn id="27" presetID="10" presetClass="exit" presetSubtype="0" fill="hold" grpId="1" nodeType="withEffect">
                                  <p:stCondLst>
                                    <p:cond delay="0"/>
                                  </p:stCondLst>
                                  <p:childTnLst>
                                    <p:animEffect transition="out" filter="fade">
                                      <p:cBhvr>
                                        <p:cTn id="28" dur="500"/>
                                        <p:tgtEl>
                                          <p:spTgt spid="22"/>
                                        </p:tgtEl>
                                      </p:cBhvr>
                                    </p:animEffect>
                                    <p:set>
                                      <p:cBhvr>
                                        <p:cTn id="29"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15DF842-F971-40D3-8EB3-B01326D96EE6}"/>
              </a:ext>
            </a:extLst>
          </p:cNvPr>
          <p:cNvPicPr>
            <a:picLocks noChangeAspect="1"/>
          </p:cNvPicPr>
          <p:nvPr/>
        </p:nvPicPr>
        <p:blipFill>
          <a:blip r:embed="rId10"/>
          <a:stretch>
            <a:fillRect/>
          </a:stretch>
        </p:blipFill>
        <p:spPr>
          <a:xfrm>
            <a:off x="9689644" y="3213851"/>
            <a:ext cx="1577619" cy="881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3" name="Ovaal 32">
            <a:extLst>
              <a:ext uri="{FF2B5EF4-FFF2-40B4-BE49-F238E27FC236}">
                <a16:creationId xmlns:a16="http://schemas.microsoft.com/office/drawing/2014/main" id="{C27D5AA2-24C8-46CC-A90B-21534E27574E}"/>
              </a:ext>
            </a:extLst>
          </p:cNvPr>
          <p:cNvSpPr/>
          <p:nvPr/>
        </p:nvSpPr>
        <p:spPr>
          <a:xfrm>
            <a:off x="412304" y="3213851"/>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34" name="Ovaal 33">
            <a:extLst>
              <a:ext uri="{FF2B5EF4-FFF2-40B4-BE49-F238E27FC236}">
                <a16:creationId xmlns:a16="http://schemas.microsoft.com/office/drawing/2014/main" id="{FE482605-DD53-4CD6-9F7D-F673EB7A6D07}"/>
              </a:ext>
            </a:extLst>
          </p:cNvPr>
          <p:cNvSpPr/>
          <p:nvPr/>
        </p:nvSpPr>
        <p:spPr>
          <a:xfrm>
            <a:off x="419259" y="322462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35" name="Ovaal 34">
            <a:extLst>
              <a:ext uri="{FF2B5EF4-FFF2-40B4-BE49-F238E27FC236}">
                <a16:creationId xmlns:a16="http://schemas.microsoft.com/office/drawing/2014/main" id="{BFB325F7-3C5D-421D-A6CF-0AEFFECAD310}"/>
              </a:ext>
            </a:extLst>
          </p:cNvPr>
          <p:cNvSpPr/>
          <p:nvPr/>
        </p:nvSpPr>
        <p:spPr>
          <a:xfrm>
            <a:off x="403216" y="4653302"/>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36" name="Ovaal 35">
            <a:extLst>
              <a:ext uri="{FF2B5EF4-FFF2-40B4-BE49-F238E27FC236}">
                <a16:creationId xmlns:a16="http://schemas.microsoft.com/office/drawing/2014/main" id="{2951D806-018A-4562-A9AB-0B42BEF825CB}"/>
              </a:ext>
            </a:extLst>
          </p:cNvPr>
          <p:cNvSpPr/>
          <p:nvPr/>
        </p:nvSpPr>
        <p:spPr>
          <a:xfrm>
            <a:off x="396125" y="4645819"/>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37" name="Ovaal 36">
            <a:extLst>
              <a:ext uri="{FF2B5EF4-FFF2-40B4-BE49-F238E27FC236}">
                <a16:creationId xmlns:a16="http://schemas.microsoft.com/office/drawing/2014/main" id="{8537886B-1D6B-4256-BE31-07D82423A1C4}"/>
              </a:ext>
            </a:extLst>
          </p:cNvPr>
          <p:cNvSpPr/>
          <p:nvPr/>
        </p:nvSpPr>
        <p:spPr>
          <a:xfrm>
            <a:off x="434233" y="6223488"/>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38" name="Ovaal 37">
            <a:extLst>
              <a:ext uri="{FF2B5EF4-FFF2-40B4-BE49-F238E27FC236}">
                <a16:creationId xmlns:a16="http://schemas.microsoft.com/office/drawing/2014/main" id="{B5B2E3CA-6362-47BE-A99B-C006C94A6E63}"/>
              </a:ext>
            </a:extLst>
          </p:cNvPr>
          <p:cNvSpPr/>
          <p:nvPr/>
        </p:nvSpPr>
        <p:spPr>
          <a:xfrm>
            <a:off x="396261" y="6227823"/>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pic>
        <p:nvPicPr>
          <p:cNvPr id="27" name="Afbeelding 26">
            <a:extLst>
              <a:ext uri="{FF2B5EF4-FFF2-40B4-BE49-F238E27FC236}">
                <a16:creationId xmlns:a16="http://schemas.microsoft.com/office/drawing/2014/main" id="{D53797F2-B2CA-4227-9868-3191C299A634}"/>
              </a:ext>
            </a:extLst>
          </p:cNvPr>
          <p:cNvPicPr>
            <a:picLocks noChangeAspect="1"/>
          </p:cNvPicPr>
          <p:nvPr/>
        </p:nvPicPr>
        <p:blipFill>
          <a:blip r:embed="rId11"/>
          <a:stretch>
            <a:fillRect/>
          </a:stretch>
        </p:blipFill>
        <p:spPr>
          <a:xfrm>
            <a:off x="5811743" y="2932077"/>
            <a:ext cx="2143424" cy="2143424"/>
          </a:xfrm>
          <a:prstGeom prst="rect">
            <a:avLst/>
          </a:prstGeom>
        </p:spPr>
      </p:pic>
      <p:sp>
        <p:nvSpPr>
          <p:cNvPr id="28" name="Tekstvak 27">
            <a:extLst>
              <a:ext uri="{FF2B5EF4-FFF2-40B4-BE49-F238E27FC236}">
                <a16:creationId xmlns:a16="http://schemas.microsoft.com/office/drawing/2014/main" id="{60494F88-D0D9-4DD8-B2F0-AC3AD636DA7C}"/>
              </a:ext>
            </a:extLst>
          </p:cNvPr>
          <p:cNvSpPr txBox="1"/>
          <p:nvPr/>
        </p:nvSpPr>
        <p:spPr>
          <a:xfrm>
            <a:off x="1923029" y="1926343"/>
            <a:ext cx="662361" cy="461665"/>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nl-NL" sz="2400" dirty="0"/>
              <a:t>50 J</a:t>
            </a:r>
          </a:p>
        </p:txBody>
      </p:sp>
      <p:sp>
        <p:nvSpPr>
          <p:cNvPr id="40" name="Tekstvak 39">
            <a:extLst>
              <a:ext uri="{FF2B5EF4-FFF2-40B4-BE49-F238E27FC236}">
                <a16:creationId xmlns:a16="http://schemas.microsoft.com/office/drawing/2014/main" id="{C039614F-A799-4292-B0B2-049E07BAFFA8}"/>
              </a:ext>
            </a:extLst>
          </p:cNvPr>
          <p:cNvSpPr txBox="1"/>
          <p:nvPr/>
        </p:nvSpPr>
        <p:spPr>
          <a:xfrm>
            <a:off x="7195491" y="2701244"/>
            <a:ext cx="662361" cy="461665"/>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nl-NL" sz="2400" dirty="0"/>
              <a:t>45 J</a:t>
            </a:r>
          </a:p>
        </p:txBody>
      </p:sp>
      <p:sp>
        <p:nvSpPr>
          <p:cNvPr id="41" name="Tekstvak 40">
            <a:extLst>
              <a:ext uri="{FF2B5EF4-FFF2-40B4-BE49-F238E27FC236}">
                <a16:creationId xmlns:a16="http://schemas.microsoft.com/office/drawing/2014/main" id="{14AF77AB-B922-407E-9F95-D28D6E9D116A}"/>
              </a:ext>
            </a:extLst>
          </p:cNvPr>
          <p:cNvSpPr txBox="1"/>
          <p:nvPr/>
        </p:nvSpPr>
        <p:spPr>
          <a:xfrm>
            <a:off x="7451903" y="4022770"/>
            <a:ext cx="506870" cy="461665"/>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nl-NL" sz="2400" dirty="0"/>
              <a:t>5 J</a:t>
            </a:r>
          </a:p>
        </p:txBody>
      </p:sp>
      <p:pic>
        <p:nvPicPr>
          <p:cNvPr id="42" name="Afbeelding 41">
            <a:extLst>
              <a:ext uri="{FF2B5EF4-FFF2-40B4-BE49-F238E27FC236}">
                <a16:creationId xmlns:a16="http://schemas.microsoft.com/office/drawing/2014/main" id="{F24AEA47-A98B-4D9C-9D03-3B7E1F009214}"/>
              </a:ext>
            </a:extLst>
          </p:cNvPr>
          <p:cNvPicPr>
            <a:picLocks noChangeAspect="1"/>
          </p:cNvPicPr>
          <p:nvPr/>
        </p:nvPicPr>
        <p:blipFill>
          <a:blip r:embed="rId12"/>
          <a:stretch>
            <a:fillRect/>
          </a:stretch>
        </p:blipFill>
        <p:spPr>
          <a:xfrm>
            <a:off x="8174745" y="2077269"/>
            <a:ext cx="1247949" cy="1247949"/>
          </a:xfrm>
          <a:prstGeom prst="rect">
            <a:avLst/>
          </a:prstGeom>
        </p:spPr>
      </p:pic>
    </p:spTree>
    <p:extLst>
      <p:ext uri="{BB962C8B-B14F-4D97-AF65-F5344CB8AC3E}">
        <p14:creationId xmlns:p14="http://schemas.microsoft.com/office/powerpoint/2010/main" val="1852925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5E-6 -3.7037E-7 L -0.11407 -0.03287 " pathEditMode="relative" rAng="0" ptsTypes="AA">
                                      <p:cBhvr>
                                        <p:cTn id="16" dur="2000" fill="hold"/>
                                        <p:tgtEl>
                                          <p:spTgt spid="13"/>
                                        </p:tgtEl>
                                        <p:attrNameLst>
                                          <p:attrName>ppt_x</p:attrName>
                                          <p:attrName>ppt_y</p:attrName>
                                        </p:attrNameLst>
                                      </p:cBhvr>
                                      <p:rCtr x="-5703" y="-1644"/>
                                    </p:animMotion>
                                  </p:childTnLst>
                                </p:cTn>
                              </p:par>
                              <p:par>
                                <p:cTn id="17" presetID="8" presetClass="emph" presetSubtype="0" fill="hold" nodeType="withEffect">
                                  <p:stCondLst>
                                    <p:cond delay="0"/>
                                  </p:stCondLst>
                                  <p:childTnLst>
                                    <p:animRot by="-5400000">
                                      <p:cBhvr>
                                        <p:cTn id="18" dur="2000" fill="hold"/>
                                        <p:tgtEl>
                                          <p:spTgt spid="1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4.58333E-6 -3.33333E-6 L 0.08645 -0.11273 " pathEditMode="relative" rAng="0" ptsTypes="AA">
                                      <p:cBhvr>
                                        <p:cTn id="22" dur="1000" fill="hold"/>
                                        <p:tgtEl>
                                          <p:spTgt spid="33"/>
                                        </p:tgtEl>
                                        <p:attrNameLst>
                                          <p:attrName>ppt_x</p:attrName>
                                          <p:attrName>ppt_y</p:attrName>
                                        </p:attrNameLst>
                                      </p:cBhvr>
                                      <p:rCtr x="4323" y="-5648"/>
                                    </p:animMotion>
                                  </p:childTnLst>
                                </p:cTn>
                              </p:par>
                            </p:childTnLst>
                          </p:cTn>
                        </p:par>
                        <p:par>
                          <p:cTn id="23" fill="hold">
                            <p:stCondLst>
                              <p:cond delay="1000"/>
                            </p:stCondLst>
                            <p:childTnLst>
                              <p:par>
                                <p:cTn id="24" presetID="42" presetClass="path" presetSubtype="0" accel="50000" decel="50000" fill="hold" grpId="0" nodeType="afterEffect">
                                  <p:stCondLst>
                                    <p:cond delay="0"/>
                                  </p:stCondLst>
                                  <p:childTnLst>
                                    <p:animMotion origin="layout" path="M 3.75E-6 -2.22222E-6 L 0.10455 -0.0125 " pathEditMode="relative" rAng="0" ptsTypes="AA">
                                      <p:cBhvr>
                                        <p:cTn id="25" dur="1000" fill="hold"/>
                                        <p:tgtEl>
                                          <p:spTgt spid="34"/>
                                        </p:tgtEl>
                                        <p:attrNameLst>
                                          <p:attrName>ppt_x</p:attrName>
                                          <p:attrName>ppt_y</p:attrName>
                                        </p:attrNameLst>
                                      </p:cBhvr>
                                      <p:rCtr x="5221" y="-625"/>
                                    </p:animMotion>
                                  </p:childTnLst>
                                </p:cTn>
                              </p:par>
                            </p:childTnLst>
                          </p:cTn>
                        </p:par>
                        <p:par>
                          <p:cTn id="26" fill="hold">
                            <p:stCondLst>
                              <p:cond delay="2000"/>
                            </p:stCondLst>
                            <p:childTnLst>
                              <p:par>
                                <p:cTn id="27" presetID="42" presetClass="path" presetSubtype="0" accel="50000" decel="50000" fill="hold" grpId="0" nodeType="afterEffect">
                                  <p:stCondLst>
                                    <p:cond delay="0"/>
                                  </p:stCondLst>
                                  <p:childTnLst>
                                    <p:animMotion origin="layout" path="M -4.16667E-6 4.44444E-6 L 0.10039 -0.12709 " pathEditMode="relative" rAng="0" ptsTypes="AA">
                                      <p:cBhvr>
                                        <p:cTn id="28" dur="1000" fill="hold"/>
                                        <p:tgtEl>
                                          <p:spTgt spid="35"/>
                                        </p:tgtEl>
                                        <p:attrNameLst>
                                          <p:attrName>ppt_x</p:attrName>
                                          <p:attrName>ppt_y</p:attrName>
                                        </p:attrNameLst>
                                      </p:cBhvr>
                                      <p:rCtr x="5013" y="-6366"/>
                                    </p:animMotion>
                                  </p:childTnLst>
                                </p:cTn>
                              </p:par>
                            </p:childTnLst>
                          </p:cTn>
                        </p:par>
                        <p:par>
                          <p:cTn id="29" fill="hold">
                            <p:stCondLst>
                              <p:cond delay="3000"/>
                            </p:stCondLst>
                            <p:childTnLst>
                              <p:par>
                                <p:cTn id="30" presetID="42" presetClass="path" presetSubtype="0" accel="50000" decel="50000" fill="hold" grpId="0" nodeType="afterEffect">
                                  <p:stCondLst>
                                    <p:cond delay="0"/>
                                  </p:stCondLst>
                                  <p:childTnLst>
                                    <p:animMotion origin="layout" path="M -3.33333E-6 3.7037E-7 L 0.11107 -0.04444 " pathEditMode="relative" rAng="0" ptsTypes="AA">
                                      <p:cBhvr>
                                        <p:cTn id="31" dur="1000" fill="hold"/>
                                        <p:tgtEl>
                                          <p:spTgt spid="36"/>
                                        </p:tgtEl>
                                        <p:attrNameLst>
                                          <p:attrName>ppt_x</p:attrName>
                                          <p:attrName>ppt_y</p:attrName>
                                        </p:attrNameLst>
                                      </p:cBhvr>
                                      <p:rCtr x="5547" y="-2222"/>
                                    </p:animMotion>
                                  </p:childTnLst>
                                </p:cTn>
                              </p:par>
                            </p:childTnLst>
                          </p:cTn>
                        </p:par>
                        <p:par>
                          <p:cTn id="32" fill="hold">
                            <p:stCondLst>
                              <p:cond delay="4000"/>
                            </p:stCondLst>
                            <p:childTnLst>
                              <p:par>
                                <p:cTn id="33" presetID="42" presetClass="path" presetSubtype="0" accel="50000" decel="50000" fill="hold" grpId="0" nodeType="afterEffect">
                                  <p:stCondLst>
                                    <p:cond delay="0"/>
                                  </p:stCondLst>
                                  <p:childTnLst>
                                    <p:animMotion origin="layout" path="M 1.66667E-6 -2.22222E-6 L 0.09909 -0.18194 " pathEditMode="relative" rAng="0" ptsTypes="AA">
                                      <p:cBhvr>
                                        <p:cTn id="34" dur="1000" fill="hold"/>
                                        <p:tgtEl>
                                          <p:spTgt spid="37"/>
                                        </p:tgtEl>
                                        <p:attrNameLst>
                                          <p:attrName>ppt_x</p:attrName>
                                          <p:attrName>ppt_y</p:attrName>
                                        </p:attrNameLst>
                                      </p:cBhvr>
                                      <p:rCtr x="4948" y="-9097"/>
                                    </p:animMotion>
                                  </p:childTnLst>
                                </p:cTn>
                              </p:par>
                            </p:childTnLst>
                          </p:cTn>
                        </p:par>
                        <p:par>
                          <p:cTn id="35" fill="hold">
                            <p:stCondLst>
                              <p:cond delay="5000"/>
                            </p:stCondLst>
                            <p:childTnLst>
                              <p:par>
                                <p:cTn id="36" presetID="42" presetClass="path" presetSubtype="0" accel="50000" decel="50000" fill="hold" grpId="0" nodeType="afterEffect">
                                  <p:stCondLst>
                                    <p:cond delay="0"/>
                                  </p:stCondLst>
                                  <p:childTnLst>
                                    <p:animMotion origin="layout" path="M -3.33333E-6 4.81481E-6 L 0.10196 -0.0919 " pathEditMode="relative" rAng="0" ptsTypes="AA">
                                      <p:cBhvr>
                                        <p:cTn id="37" dur="1000" fill="hold"/>
                                        <p:tgtEl>
                                          <p:spTgt spid="38"/>
                                        </p:tgtEl>
                                        <p:attrNameLst>
                                          <p:attrName>ppt_x</p:attrName>
                                          <p:attrName>ppt_y</p:attrName>
                                        </p:attrNameLst>
                                      </p:cBhvr>
                                      <p:rCtr x="5091" y="-4606"/>
                                    </p:animMotion>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27"/>
                                        </p:tgtEl>
                                      </p:cBhvr>
                                    </p:animEffect>
                                    <p:set>
                                      <p:cBhvr>
                                        <p:cTn id="61" dur="1" fill="hold">
                                          <p:stCondLst>
                                            <p:cond delay="499"/>
                                          </p:stCondLst>
                                        </p:cTn>
                                        <p:tgtEl>
                                          <p:spTgt spid="27"/>
                                        </p:tgtEl>
                                        <p:attrNameLst>
                                          <p:attrName>style.visibility</p:attrName>
                                        </p:attrNameLst>
                                      </p:cBhvr>
                                      <p:to>
                                        <p:strVal val="hidden"/>
                                      </p:to>
                                    </p:set>
                                  </p:childTnLst>
                                </p:cTn>
                              </p:par>
                              <p:par>
                                <p:cTn id="62" presetID="42" presetClass="path" presetSubtype="0" accel="50000" decel="50000" fill="hold" grpId="1" nodeType="withEffect">
                                  <p:stCondLst>
                                    <p:cond delay="0"/>
                                  </p:stCondLst>
                                  <p:childTnLst>
                                    <p:animMotion origin="layout" path="M 0.11107 -0.04444 L 0.64297 0.04583 " pathEditMode="relative" rAng="0" ptsTypes="AA">
                                      <p:cBhvr>
                                        <p:cTn id="63" dur="2000" fill="hold"/>
                                        <p:tgtEl>
                                          <p:spTgt spid="36"/>
                                        </p:tgtEl>
                                        <p:attrNameLst>
                                          <p:attrName>ppt_x</p:attrName>
                                          <p:attrName>ppt_y</p:attrName>
                                        </p:attrNameLst>
                                      </p:cBhvr>
                                      <p:rCtr x="26589" y="4514"/>
                                    </p:animMotion>
                                  </p:childTnLst>
                                </p:cTn>
                              </p:par>
                              <p:par>
                                <p:cTn id="64" presetID="42" presetClass="path" presetSubtype="0" accel="50000" decel="50000" fill="hold" grpId="1" nodeType="withEffect">
                                  <p:stCondLst>
                                    <p:cond delay="0"/>
                                  </p:stCondLst>
                                  <p:childTnLst>
                                    <p:animMotion origin="layout" path="M 0.10196 -0.0919 L 0.63516 -0.09977 " pathEditMode="relative" rAng="0" ptsTypes="AA">
                                      <p:cBhvr>
                                        <p:cTn id="65" dur="2000" fill="hold"/>
                                        <p:tgtEl>
                                          <p:spTgt spid="38"/>
                                        </p:tgtEl>
                                        <p:attrNameLst>
                                          <p:attrName>ppt_x</p:attrName>
                                          <p:attrName>ppt_y</p:attrName>
                                        </p:attrNameLst>
                                      </p:cBhvr>
                                      <p:rCtr x="26654" y="-394"/>
                                    </p:animMotion>
                                  </p:childTnLst>
                                </p:cTn>
                              </p:par>
                            </p:childTnLst>
                          </p:cTn>
                        </p:par>
                      </p:childTnLst>
                    </p:cTn>
                  </p:par>
                  <p:par>
                    <p:cTn id="66" fill="hold">
                      <p:stCondLst>
                        <p:cond delay="indefinite"/>
                      </p:stCondLst>
                      <p:childTnLst>
                        <p:par>
                          <p:cTn id="67" fill="hold">
                            <p:stCondLst>
                              <p:cond delay="0"/>
                            </p:stCondLst>
                            <p:childTnLst>
                              <p:par>
                                <p:cTn id="68" presetID="42" presetClass="path" presetSubtype="0" accel="50000" decel="50000" fill="hold" grpId="1" nodeType="clickEffect">
                                  <p:stCondLst>
                                    <p:cond delay="0"/>
                                  </p:stCondLst>
                                  <p:childTnLst>
                                    <p:animMotion origin="layout" path="M 0.10039 -0.12709 L 0.84779 -0.3257 " pathEditMode="relative" rAng="0" ptsTypes="AA">
                                      <p:cBhvr>
                                        <p:cTn id="69" dur="2000" fill="hold"/>
                                        <p:tgtEl>
                                          <p:spTgt spid="35"/>
                                        </p:tgtEl>
                                        <p:attrNameLst>
                                          <p:attrName>ppt_x</p:attrName>
                                          <p:attrName>ppt_y</p:attrName>
                                        </p:attrNameLst>
                                      </p:cBhvr>
                                      <p:rCtr x="37370" y="-9931"/>
                                    </p:animMotion>
                                  </p:childTnLst>
                                </p:cTn>
                              </p:par>
                              <p:par>
                                <p:cTn id="70" presetID="42" presetClass="path" presetSubtype="0" accel="50000" decel="50000" fill="hold" grpId="1" nodeType="withEffect">
                                  <p:stCondLst>
                                    <p:cond delay="0"/>
                                  </p:stCondLst>
                                  <p:childTnLst>
                                    <p:animMotion origin="layout" path="M 0.10455 -0.0125 L 0.90729 -0.08241 " pathEditMode="relative" rAng="0" ptsTypes="AA">
                                      <p:cBhvr>
                                        <p:cTn id="71" dur="2000" fill="hold"/>
                                        <p:tgtEl>
                                          <p:spTgt spid="34"/>
                                        </p:tgtEl>
                                        <p:attrNameLst>
                                          <p:attrName>ppt_x</p:attrName>
                                          <p:attrName>ppt_y</p:attrName>
                                        </p:attrNameLst>
                                      </p:cBhvr>
                                      <p:rCtr x="40130" y="-3495"/>
                                    </p:animMotion>
                                  </p:childTnLst>
                                </p:cTn>
                              </p:par>
                              <p:par>
                                <p:cTn id="72" presetID="42" presetClass="path" presetSubtype="0" accel="50000" decel="50000" fill="hold" grpId="1" nodeType="withEffect">
                                  <p:stCondLst>
                                    <p:cond delay="0"/>
                                  </p:stCondLst>
                                  <p:childTnLst>
                                    <p:animMotion origin="layout" path="M 0.08646 -0.11273 L 0.86445 -0.03588 " pathEditMode="relative" rAng="0" ptsTypes="AA">
                                      <p:cBhvr>
                                        <p:cTn id="73" dur="2000" fill="hold"/>
                                        <p:tgtEl>
                                          <p:spTgt spid="33"/>
                                        </p:tgtEl>
                                        <p:attrNameLst>
                                          <p:attrName>ppt_x</p:attrName>
                                          <p:attrName>ppt_y</p:attrName>
                                        </p:attrNameLst>
                                      </p:cBhvr>
                                      <p:rCtr x="38958" y="3843"/>
                                    </p:animMotion>
                                  </p:childTnLst>
                                </p:cTn>
                              </p:par>
                              <p:par>
                                <p:cTn id="74" presetID="42" presetClass="path" presetSubtype="0" accel="50000" decel="50000" fill="hold" grpId="1" nodeType="withEffect">
                                  <p:stCondLst>
                                    <p:cond delay="0"/>
                                  </p:stCondLst>
                                  <p:childTnLst>
                                    <p:animMotion origin="layout" path="M 0.09909 -0.18194 L 0.87669 -0.68634 " pathEditMode="relative" rAng="0" ptsTypes="AA">
                                      <p:cBhvr>
                                        <p:cTn id="75" dur="2000" fill="hold"/>
                                        <p:tgtEl>
                                          <p:spTgt spid="37"/>
                                        </p:tgtEl>
                                        <p:attrNameLst>
                                          <p:attrName>ppt_x</p:attrName>
                                          <p:attrName>ppt_y</p:attrName>
                                        </p:attrNameLst>
                                      </p:cBhvr>
                                      <p:rCtr x="38880" y="-25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28" grpId="0" animBg="1"/>
      <p:bldP spid="40" grpId="0" animBg="1"/>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15DF842-F971-40D3-8EB3-B01326D96EE6}"/>
              </a:ext>
            </a:extLst>
          </p:cNvPr>
          <p:cNvPicPr>
            <a:picLocks noChangeAspect="1"/>
          </p:cNvPicPr>
          <p:nvPr/>
        </p:nvPicPr>
        <p:blipFill>
          <a:blip r:embed="rId10"/>
          <a:stretch>
            <a:fillRect/>
          </a:stretch>
        </p:blipFill>
        <p:spPr>
          <a:xfrm>
            <a:off x="9689644" y="3213851"/>
            <a:ext cx="1577619" cy="881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5" name="Ovaal 34">
            <a:extLst>
              <a:ext uri="{FF2B5EF4-FFF2-40B4-BE49-F238E27FC236}">
                <a16:creationId xmlns:a16="http://schemas.microsoft.com/office/drawing/2014/main" id="{BFB325F7-3C5D-421D-A6CF-0AEFFECAD310}"/>
              </a:ext>
            </a:extLst>
          </p:cNvPr>
          <p:cNvSpPr/>
          <p:nvPr/>
        </p:nvSpPr>
        <p:spPr>
          <a:xfrm>
            <a:off x="403216" y="4653302"/>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pic>
        <p:nvPicPr>
          <p:cNvPr id="42" name="Afbeelding 41">
            <a:extLst>
              <a:ext uri="{FF2B5EF4-FFF2-40B4-BE49-F238E27FC236}">
                <a16:creationId xmlns:a16="http://schemas.microsoft.com/office/drawing/2014/main" id="{F24AEA47-A98B-4D9C-9D03-3B7E1F009214}"/>
              </a:ext>
            </a:extLst>
          </p:cNvPr>
          <p:cNvPicPr>
            <a:picLocks noChangeAspect="1"/>
          </p:cNvPicPr>
          <p:nvPr/>
        </p:nvPicPr>
        <p:blipFill>
          <a:blip r:embed="rId11"/>
          <a:stretch>
            <a:fillRect/>
          </a:stretch>
        </p:blipFill>
        <p:spPr>
          <a:xfrm>
            <a:off x="8174745" y="2077269"/>
            <a:ext cx="1247949" cy="1247949"/>
          </a:xfrm>
          <a:prstGeom prst="rect">
            <a:avLst/>
          </a:prstGeom>
        </p:spPr>
      </p:pic>
      <p:pic>
        <p:nvPicPr>
          <p:cNvPr id="22" name="Afbeelding 21">
            <a:extLst>
              <a:ext uri="{FF2B5EF4-FFF2-40B4-BE49-F238E27FC236}">
                <a16:creationId xmlns:a16="http://schemas.microsoft.com/office/drawing/2014/main" id="{22FC703E-9DCC-4DF8-867B-FA7C83DC30E5}"/>
              </a:ext>
            </a:extLst>
          </p:cNvPr>
          <p:cNvPicPr>
            <a:picLocks noChangeAspect="1"/>
          </p:cNvPicPr>
          <p:nvPr/>
        </p:nvPicPr>
        <p:blipFill>
          <a:blip r:embed="rId12"/>
          <a:stretch>
            <a:fillRect/>
          </a:stretch>
        </p:blipFill>
        <p:spPr>
          <a:xfrm>
            <a:off x="4889265" y="2949531"/>
            <a:ext cx="2276793" cy="4020111"/>
          </a:xfrm>
          <a:prstGeom prst="rect">
            <a:avLst/>
          </a:prstGeom>
        </p:spPr>
      </p:pic>
      <p:sp>
        <p:nvSpPr>
          <p:cNvPr id="23" name="Tekstballon: ovaal 22">
            <a:extLst>
              <a:ext uri="{FF2B5EF4-FFF2-40B4-BE49-F238E27FC236}">
                <a16:creationId xmlns:a16="http://schemas.microsoft.com/office/drawing/2014/main" id="{9B68CB9F-B7A1-4357-857F-A9FDB1F744A5}"/>
              </a:ext>
            </a:extLst>
          </p:cNvPr>
          <p:cNvSpPr/>
          <p:nvPr/>
        </p:nvSpPr>
        <p:spPr>
          <a:xfrm>
            <a:off x="8035157" y="2949531"/>
            <a:ext cx="3123006" cy="2197688"/>
          </a:xfrm>
          <a:prstGeom prst="wedgeEllipseCallout">
            <a:avLst>
              <a:gd name="adj1" fmla="val -118431"/>
              <a:gd name="adj2" fmla="val 36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Jullie hebben de onjuiste energiesoorten neer gelegd!</a:t>
            </a:r>
          </a:p>
        </p:txBody>
      </p:sp>
      <p:sp>
        <p:nvSpPr>
          <p:cNvPr id="43" name="Tekstvak 42">
            <a:extLst>
              <a:ext uri="{FF2B5EF4-FFF2-40B4-BE49-F238E27FC236}">
                <a16:creationId xmlns:a16="http://schemas.microsoft.com/office/drawing/2014/main" id="{FD70D7BC-14DF-4FE9-A717-59014E329DFA}"/>
              </a:ext>
            </a:extLst>
          </p:cNvPr>
          <p:cNvSpPr txBox="1"/>
          <p:nvPr/>
        </p:nvSpPr>
        <p:spPr>
          <a:xfrm flipH="1">
            <a:off x="2285998" y="689811"/>
            <a:ext cx="6534873"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nl-NL" sz="3200" dirty="0"/>
              <a:t>Als het protest wordt toegewezen.</a:t>
            </a:r>
          </a:p>
        </p:txBody>
      </p:sp>
      <p:sp>
        <p:nvSpPr>
          <p:cNvPr id="44" name="Ovaal 43">
            <a:extLst>
              <a:ext uri="{FF2B5EF4-FFF2-40B4-BE49-F238E27FC236}">
                <a16:creationId xmlns:a16="http://schemas.microsoft.com/office/drawing/2014/main" id="{10261A26-EE8C-4858-BA57-C557D9F8BAAD}"/>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45" name="Ovaal 44">
            <a:extLst>
              <a:ext uri="{FF2B5EF4-FFF2-40B4-BE49-F238E27FC236}">
                <a16:creationId xmlns:a16="http://schemas.microsoft.com/office/drawing/2014/main" id="{D6EC375A-D2AC-48E8-B198-BBB45F705D48}"/>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46" name="Ovaal 45">
            <a:extLst>
              <a:ext uri="{FF2B5EF4-FFF2-40B4-BE49-F238E27FC236}">
                <a16:creationId xmlns:a16="http://schemas.microsoft.com/office/drawing/2014/main" id="{D0380DE9-DC1E-4894-8505-EA3FACBE73A8}"/>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47" name="Ovaal 46">
            <a:extLst>
              <a:ext uri="{FF2B5EF4-FFF2-40B4-BE49-F238E27FC236}">
                <a16:creationId xmlns:a16="http://schemas.microsoft.com/office/drawing/2014/main" id="{CDC2E50A-5282-4A28-B406-206B4EE34C74}"/>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48" name="Ovaal 47">
            <a:extLst>
              <a:ext uri="{FF2B5EF4-FFF2-40B4-BE49-F238E27FC236}">
                <a16:creationId xmlns:a16="http://schemas.microsoft.com/office/drawing/2014/main" id="{2A0C2F8D-18D5-4EB8-B394-58400EE34EAD}"/>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49" name="Tekstvak 48">
            <a:extLst>
              <a:ext uri="{FF2B5EF4-FFF2-40B4-BE49-F238E27FC236}">
                <a16:creationId xmlns:a16="http://schemas.microsoft.com/office/drawing/2014/main" id="{144F74E2-FF9A-4022-8771-E35661CBEFC1}"/>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50" name="Ovaal 49">
            <a:extLst>
              <a:ext uri="{FF2B5EF4-FFF2-40B4-BE49-F238E27FC236}">
                <a16:creationId xmlns:a16="http://schemas.microsoft.com/office/drawing/2014/main" id="{539A9163-DDC3-4530-A82C-32C299B73C75}"/>
              </a:ext>
            </a:extLst>
          </p:cNvPr>
          <p:cNvSpPr/>
          <p:nvPr/>
        </p:nvSpPr>
        <p:spPr>
          <a:xfrm>
            <a:off x="412304" y="3213851"/>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51" name="Ovaal 50">
            <a:extLst>
              <a:ext uri="{FF2B5EF4-FFF2-40B4-BE49-F238E27FC236}">
                <a16:creationId xmlns:a16="http://schemas.microsoft.com/office/drawing/2014/main" id="{7C93BA20-B607-442D-96D4-93A4FDAB11F9}"/>
              </a:ext>
            </a:extLst>
          </p:cNvPr>
          <p:cNvSpPr/>
          <p:nvPr/>
        </p:nvSpPr>
        <p:spPr>
          <a:xfrm>
            <a:off x="419259" y="322462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52" name="Ovaal 51">
            <a:extLst>
              <a:ext uri="{FF2B5EF4-FFF2-40B4-BE49-F238E27FC236}">
                <a16:creationId xmlns:a16="http://schemas.microsoft.com/office/drawing/2014/main" id="{9DB1C8C6-0738-4B2D-96AD-6922C0539FF3}"/>
              </a:ext>
            </a:extLst>
          </p:cNvPr>
          <p:cNvSpPr/>
          <p:nvPr/>
        </p:nvSpPr>
        <p:spPr>
          <a:xfrm>
            <a:off x="403216" y="4653302"/>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53" name="Ovaal 52">
            <a:extLst>
              <a:ext uri="{FF2B5EF4-FFF2-40B4-BE49-F238E27FC236}">
                <a16:creationId xmlns:a16="http://schemas.microsoft.com/office/drawing/2014/main" id="{335CCE1C-09B1-4FB9-BAEB-0B39BA1DEEA2}"/>
              </a:ext>
            </a:extLst>
          </p:cNvPr>
          <p:cNvSpPr/>
          <p:nvPr/>
        </p:nvSpPr>
        <p:spPr>
          <a:xfrm>
            <a:off x="396125" y="4645819"/>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54" name="Ovaal 53">
            <a:extLst>
              <a:ext uri="{FF2B5EF4-FFF2-40B4-BE49-F238E27FC236}">
                <a16:creationId xmlns:a16="http://schemas.microsoft.com/office/drawing/2014/main" id="{6A605337-D0B0-422C-901A-FF8C637AAD74}"/>
              </a:ext>
            </a:extLst>
          </p:cNvPr>
          <p:cNvSpPr/>
          <p:nvPr/>
        </p:nvSpPr>
        <p:spPr>
          <a:xfrm>
            <a:off x="434233" y="6223488"/>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55" name="Ovaal 54">
            <a:extLst>
              <a:ext uri="{FF2B5EF4-FFF2-40B4-BE49-F238E27FC236}">
                <a16:creationId xmlns:a16="http://schemas.microsoft.com/office/drawing/2014/main" id="{CA5C2293-7807-4160-BEAC-FC4AAF06D163}"/>
              </a:ext>
            </a:extLst>
          </p:cNvPr>
          <p:cNvSpPr/>
          <p:nvPr/>
        </p:nvSpPr>
        <p:spPr>
          <a:xfrm>
            <a:off x="396261" y="6227823"/>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pic>
        <p:nvPicPr>
          <p:cNvPr id="56" name="Afbeelding 55">
            <a:extLst>
              <a:ext uri="{FF2B5EF4-FFF2-40B4-BE49-F238E27FC236}">
                <a16:creationId xmlns:a16="http://schemas.microsoft.com/office/drawing/2014/main" id="{C03E55E8-15EE-4865-A30F-D710FA238831}"/>
              </a:ext>
            </a:extLst>
          </p:cNvPr>
          <p:cNvPicPr>
            <a:picLocks noChangeAspect="1"/>
          </p:cNvPicPr>
          <p:nvPr/>
        </p:nvPicPr>
        <p:blipFill>
          <a:blip r:embed="rId8"/>
          <a:stretch>
            <a:fillRect/>
          </a:stretch>
        </p:blipFill>
        <p:spPr>
          <a:xfrm rot="5400000">
            <a:off x="-642322" y="1331522"/>
            <a:ext cx="3853381" cy="2252865"/>
          </a:xfrm>
          <a:prstGeom prst="rect">
            <a:avLst/>
          </a:prstGeom>
        </p:spPr>
      </p:pic>
      <p:pic>
        <p:nvPicPr>
          <p:cNvPr id="24" name="Afbeelding 23">
            <a:extLst>
              <a:ext uri="{FF2B5EF4-FFF2-40B4-BE49-F238E27FC236}">
                <a16:creationId xmlns:a16="http://schemas.microsoft.com/office/drawing/2014/main" id="{564D187E-FA0B-42FD-890D-1EEC1EE83FB3}"/>
              </a:ext>
            </a:extLst>
          </p:cNvPr>
          <p:cNvPicPr>
            <a:picLocks noChangeAspect="1"/>
          </p:cNvPicPr>
          <p:nvPr/>
        </p:nvPicPr>
        <p:blipFill>
          <a:blip r:embed="rId13"/>
          <a:stretch>
            <a:fillRect/>
          </a:stretch>
        </p:blipFill>
        <p:spPr>
          <a:xfrm>
            <a:off x="157936" y="525189"/>
            <a:ext cx="2247619" cy="352381"/>
          </a:xfrm>
          <a:prstGeom prst="rect">
            <a:avLst/>
          </a:prstGeom>
        </p:spPr>
      </p:pic>
      <p:pic>
        <p:nvPicPr>
          <p:cNvPr id="27" name="Afbeelding 26">
            <a:extLst>
              <a:ext uri="{FF2B5EF4-FFF2-40B4-BE49-F238E27FC236}">
                <a16:creationId xmlns:a16="http://schemas.microsoft.com/office/drawing/2014/main" id="{5F10EB8A-0EA7-4C79-A2AA-1408FFF59163}"/>
              </a:ext>
            </a:extLst>
          </p:cNvPr>
          <p:cNvPicPr>
            <a:picLocks noChangeAspect="1"/>
          </p:cNvPicPr>
          <p:nvPr/>
        </p:nvPicPr>
        <p:blipFill>
          <a:blip r:embed="rId14"/>
          <a:stretch>
            <a:fillRect/>
          </a:stretch>
        </p:blipFill>
        <p:spPr>
          <a:xfrm>
            <a:off x="151222" y="509696"/>
            <a:ext cx="2276668" cy="3906173"/>
          </a:xfrm>
          <a:prstGeom prst="rect">
            <a:avLst/>
          </a:prstGeom>
        </p:spPr>
      </p:pic>
    </p:spTree>
    <p:extLst>
      <p:ext uri="{BB962C8B-B14F-4D97-AF65-F5344CB8AC3E}">
        <p14:creationId xmlns:p14="http://schemas.microsoft.com/office/powerpoint/2010/main" val="1836451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path" presetSubtype="0" accel="50000" decel="50000" fill="hold" nodeType="clickEffect">
                                  <p:stCondLst>
                                    <p:cond delay="0"/>
                                  </p:stCondLst>
                                  <p:childTnLst>
                                    <p:animMotion origin="layout" path="M 5E-6 -3.7037E-7 L -0.11407 -0.03287 " pathEditMode="relative" rAng="0" ptsTypes="AA">
                                      <p:cBhvr>
                                        <p:cTn id="16" dur="2000" fill="hold"/>
                                        <p:tgtEl>
                                          <p:spTgt spid="13"/>
                                        </p:tgtEl>
                                        <p:attrNameLst>
                                          <p:attrName>ppt_x</p:attrName>
                                          <p:attrName>ppt_y</p:attrName>
                                        </p:attrNameLst>
                                      </p:cBhvr>
                                      <p:rCtr x="-5703" y="-1644"/>
                                    </p:animMotion>
                                  </p:childTnLst>
                                </p:cTn>
                              </p:par>
                              <p:par>
                                <p:cTn id="17" presetID="8" presetClass="emph" presetSubtype="0" fill="hold" nodeType="withEffect">
                                  <p:stCondLst>
                                    <p:cond delay="0"/>
                                  </p:stCondLst>
                                  <p:childTnLst>
                                    <p:animRot by="-5400000">
                                      <p:cBhvr>
                                        <p:cTn id="18" dur="2000" fill="hold"/>
                                        <p:tgtEl>
                                          <p:spTgt spid="1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0" presetClass="exit" presetSubtype="0" fill="hold" nodeType="withEffect">
                                  <p:stCondLst>
                                    <p:cond delay="0"/>
                                  </p:stCondLst>
                                  <p:childTnLst>
                                    <p:animEffect transition="out" filter="fade">
                                      <p:cBhvr>
                                        <p:cTn id="43" dur="500"/>
                                        <p:tgtEl>
                                          <p:spTgt spid="24"/>
                                        </p:tgtEl>
                                      </p:cBhvr>
                                    </p:animEffect>
                                    <p:set>
                                      <p:cBhvr>
                                        <p:cTn id="44" dur="1" fill="hold">
                                          <p:stCondLst>
                                            <p:cond delay="499"/>
                                          </p:stCondLst>
                                        </p:cTn>
                                        <p:tgtEl>
                                          <p:spTgt spid="24"/>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56"/>
                                        </p:tgtEl>
                                      </p:cBhvr>
                                    </p:animEffect>
                                    <p:set>
                                      <p:cBhvr>
                                        <p:cTn id="47" dur="1" fill="hold">
                                          <p:stCondLst>
                                            <p:cond delay="499"/>
                                          </p:stCondLst>
                                        </p:cTn>
                                        <p:tgtEl>
                                          <p:spTgt spid="5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27"/>
                                        </p:tgtEl>
                                      </p:cBhvr>
                                    </p:animEffect>
                                    <p:set>
                                      <p:cBhvr>
                                        <p:cTn id="52" dur="1" fill="hold">
                                          <p:stCondLst>
                                            <p:cond delay="499"/>
                                          </p:stCondLst>
                                        </p:cTn>
                                        <p:tgtEl>
                                          <p:spTgt spid="27"/>
                                        </p:tgtEl>
                                        <p:attrNameLst>
                                          <p:attrName>style.visibility</p:attrName>
                                        </p:attrNameLst>
                                      </p:cBhvr>
                                      <p:to>
                                        <p:strVal val="hidden"/>
                                      </p:to>
                                    </p:se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path" presetSubtype="0" accel="50000" decel="50000" fill="hold" grpId="0" nodeType="clickEffect">
                                  <p:stCondLst>
                                    <p:cond delay="0"/>
                                  </p:stCondLst>
                                  <p:childTnLst>
                                    <p:animMotion origin="layout" path="M -3.33333E-6 3.7037E-7 L 0.64037 0.11227 " pathEditMode="relative" rAng="0" ptsTypes="AA">
                                      <p:cBhvr>
                                        <p:cTn id="60" dur="1000" fill="hold"/>
                                        <p:tgtEl>
                                          <p:spTgt spid="53"/>
                                        </p:tgtEl>
                                        <p:attrNameLst>
                                          <p:attrName>ppt_x</p:attrName>
                                          <p:attrName>ppt_y</p:attrName>
                                        </p:attrNameLst>
                                      </p:cBhvr>
                                      <p:rCtr x="32018" y="5602"/>
                                    </p:animMotion>
                                  </p:childTnLst>
                                </p:cTn>
                              </p:par>
                            </p:childTnLst>
                          </p:cTn>
                        </p:par>
                        <p:par>
                          <p:cTn id="61" fill="hold">
                            <p:stCondLst>
                              <p:cond delay="1000"/>
                            </p:stCondLst>
                            <p:childTnLst>
                              <p:par>
                                <p:cTn id="62" presetID="42" presetClass="path" presetSubtype="0" accel="50000" decel="50000" fill="hold" grpId="0" nodeType="afterEffect">
                                  <p:stCondLst>
                                    <p:cond delay="0"/>
                                  </p:stCondLst>
                                  <p:childTnLst>
                                    <p:animMotion origin="layout" path="M -3.33333E-6 4.81481E-6 L 0.63503 -0.19885 " pathEditMode="relative" rAng="0" ptsTypes="AA">
                                      <p:cBhvr>
                                        <p:cTn id="63" dur="1000" fill="hold"/>
                                        <p:tgtEl>
                                          <p:spTgt spid="55"/>
                                        </p:tgtEl>
                                        <p:attrNameLst>
                                          <p:attrName>ppt_x</p:attrName>
                                          <p:attrName>ppt_y</p:attrName>
                                        </p:attrNameLst>
                                      </p:cBhvr>
                                      <p:rCtr x="31745" y="-9954"/>
                                    </p:animMotion>
                                  </p:childTnLst>
                                </p:cTn>
                              </p:par>
                            </p:childTnLst>
                          </p:cTn>
                        </p:par>
                        <p:par>
                          <p:cTn id="64" fill="hold">
                            <p:stCondLst>
                              <p:cond delay="2000"/>
                            </p:stCondLst>
                            <p:childTnLst>
                              <p:par>
                                <p:cTn id="65" presetID="42" presetClass="path" presetSubtype="0" accel="50000" decel="50000" fill="hold" grpId="0" nodeType="afterEffect">
                                  <p:stCondLst>
                                    <p:cond delay="0"/>
                                  </p:stCondLst>
                                  <p:childTnLst>
                                    <p:animMotion origin="layout" path="M 4.58333E-6 -3.33333E-6 L 0.52044 0.41551 " pathEditMode="relative" rAng="0" ptsTypes="AA">
                                      <p:cBhvr>
                                        <p:cTn id="66" dur="1000" fill="hold"/>
                                        <p:tgtEl>
                                          <p:spTgt spid="50"/>
                                        </p:tgtEl>
                                        <p:attrNameLst>
                                          <p:attrName>ppt_x</p:attrName>
                                          <p:attrName>ppt_y</p:attrName>
                                        </p:attrNameLst>
                                      </p:cBhvr>
                                      <p:rCtr x="26016" y="20764"/>
                                    </p:animMotion>
                                  </p:childTnLst>
                                </p:cTn>
                              </p:par>
                            </p:childTnLst>
                          </p:cTn>
                        </p:par>
                        <p:par>
                          <p:cTn id="67" fill="hold">
                            <p:stCondLst>
                              <p:cond delay="3000"/>
                            </p:stCondLst>
                            <p:childTnLst>
                              <p:par>
                                <p:cTn id="68" presetID="42" presetClass="path" presetSubtype="0" accel="50000" decel="50000" fill="hold" grpId="0" nodeType="afterEffect">
                                  <p:stCondLst>
                                    <p:cond delay="0"/>
                                  </p:stCondLst>
                                  <p:childTnLst>
                                    <p:animMotion origin="layout" path="M 3.75E-6 -2.22222E-6 L 0.46497 0.42593 " pathEditMode="relative" rAng="0" ptsTypes="AA">
                                      <p:cBhvr>
                                        <p:cTn id="69" dur="1000" fill="hold"/>
                                        <p:tgtEl>
                                          <p:spTgt spid="51"/>
                                        </p:tgtEl>
                                        <p:attrNameLst>
                                          <p:attrName>ppt_x</p:attrName>
                                          <p:attrName>ppt_y</p:attrName>
                                        </p:attrNameLst>
                                      </p:cBhvr>
                                      <p:rCtr x="23242" y="21296"/>
                                    </p:animMotion>
                                  </p:childTnLst>
                                </p:cTn>
                              </p:par>
                            </p:childTnLst>
                          </p:cTn>
                        </p:par>
                        <p:par>
                          <p:cTn id="70" fill="hold">
                            <p:stCondLst>
                              <p:cond delay="4000"/>
                            </p:stCondLst>
                            <p:childTnLst>
                              <p:par>
                                <p:cTn id="71" presetID="42" presetClass="path" presetSubtype="0" accel="50000" decel="50000" fill="hold" grpId="0" nodeType="afterEffect">
                                  <p:stCondLst>
                                    <p:cond delay="0"/>
                                  </p:stCondLst>
                                  <p:childTnLst>
                                    <p:animMotion origin="layout" path="M -4.16667E-6 4.44444E-6 L 0.41485 0.23055 " pathEditMode="relative" rAng="0" ptsTypes="AA">
                                      <p:cBhvr>
                                        <p:cTn id="72" dur="1000" fill="hold"/>
                                        <p:tgtEl>
                                          <p:spTgt spid="52"/>
                                        </p:tgtEl>
                                        <p:attrNameLst>
                                          <p:attrName>ppt_x</p:attrName>
                                          <p:attrName>ppt_y</p:attrName>
                                        </p:attrNameLst>
                                      </p:cBhvr>
                                      <p:rCtr x="20742" y="11528"/>
                                    </p:animMotion>
                                  </p:childTnLst>
                                </p:cTn>
                              </p:par>
                            </p:childTnLst>
                          </p:cTn>
                        </p:par>
                        <p:par>
                          <p:cTn id="73" fill="hold">
                            <p:stCondLst>
                              <p:cond delay="5000"/>
                            </p:stCondLst>
                            <p:childTnLst>
                              <p:par>
                                <p:cTn id="74" presetID="42" presetClass="path" presetSubtype="0" accel="50000" decel="50000" fill="hold" grpId="0" nodeType="afterEffect">
                                  <p:stCondLst>
                                    <p:cond delay="0"/>
                                  </p:stCondLst>
                                  <p:childTnLst>
                                    <p:animMotion origin="layout" path="M 1.66667E-6 -2.22222E-6 L 0.36002 -0.00162 " pathEditMode="relative" rAng="0" ptsTypes="AA">
                                      <p:cBhvr>
                                        <p:cTn id="75" dur="1000" fill="hold"/>
                                        <p:tgtEl>
                                          <p:spTgt spid="54"/>
                                        </p:tgtEl>
                                        <p:attrNameLst>
                                          <p:attrName>ppt_x</p:attrName>
                                          <p:attrName>ppt_y</p:attrName>
                                        </p:attrNameLst>
                                      </p:cBhvr>
                                      <p:rCtr x="17995"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3" grpId="0" animBg="1"/>
      <p:bldP spid="50" grpId="0" animBg="1"/>
      <p:bldP spid="51" grpId="0" animBg="1"/>
      <p:bldP spid="52" grpId="0" animBg="1"/>
      <p:bldP spid="53" grpId="0" animBg="1"/>
      <p:bldP spid="54" grpId="0" animBg="1"/>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15DF842-F971-40D3-8EB3-B01326D96EE6}"/>
              </a:ext>
            </a:extLst>
          </p:cNvPr>
          <p:cNvPicPr>
            <a:picLocks noChangeAspect="1"/>
          </p:cNvPicPr>
          <p:nvPr/>
        </p:nvPicPr>
        <p:blipFill>
          <a:blip r:embed="rId10"/>
          <a:stretch>
            <a:fillRect/>
          </a:stretch>
        </p:blipFill>
        <p:spPr>
          <a:xfrm rot="16200000">
            <a:off x="8197541" y="3099036"/>
            <a:ext cx="1577619" cy="881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5" name="Ovaal 34">
            <a:extLst>
              <a:ext uri="{FF2B5EF4-FFF2-40B4-BE49-F238E27FC236}">
                <a16:creationId xmlns:a16="http://schemas.microsoft.com/office/drawing/2014/main" id="{BFB325F7-3C5D-421D-A6CF-0AEFFECAD310}"/>
              </a:ext>
            </a:extLst>
          </p:cNvPr>
          <p:cNvSpPr/>
          <p:nvPr/>
        </p:nvSpPr>
        <p:spPr>
          <a:xfrm>
            <a:off x="403216" y="4653302"/>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pic>
        <p:nvPicPr>
          <p:cNvPr id="22" name="Afbeelding 21">
            <a:extLst>
              <a:ext uri="{FF2B5EF4-FFF2-40B4-BE49-F238E27FC236}">
                <a16:creationId xmlns:a16="http://schemas.microsoft.com/office/drawing/2014/main" id="{22FC703E-9DCC-4DF8-867B-FA7C83DC30E5}"/>
              </a:ext>
            </a:extLst>
          </p:cNvPr>
          <p:cNvPicPr>
            <a:picLocks noChangeAspect="1"/>
          </p:cNvPicPr>
          <p:nvPr/>
        </p:nvPicPr>
        <p:blipFill>
          <a:blip r:embed="rId11"/>
          <a:stretch>
            <a:fillRect/>
          </a:stretch>
        </p:blipFill>
        <p:spPr>
          <a:xfrm>
            <a:off x="4889265" y="2949531"/>
            <a:ext cx="2276793" cy="4020111"/>
          </a:xfrm>
          <a:prstGeom prst="rect">
            <a:avLst/>
          </a:prstGeom>
        </p:spPr>
      </p:pic>
      <p:sp>
        <p:nvSpPr>
          <p:cNvPr id="23" name="Tekstballon: ovaal 22">
            <a:extLst>
              <a:ext uri="{FF2B5EF4-FFF2-40B4-BE49-F238E27FC236}">
                <a16:creationId xmlns:a16="http://schemas.microsoft.com/office/drawing/2014/main" id="{9B68CB9F-B7A1-4357-857F-A9FDB1F744A5}"/>
              </a:ext>
            </a:extLst>
          </p:cNvPr>
          <p:cNvSpPr/>
          <p:nvPr/>
        </p:nvSpPr>
        <p:spPr>
          <a:xfrm>
            <a:off x="8035157" y="2949531"/>
            <a:ext cx="3123006" cy="2197688"/>
          </a:xfrm>
          <a:prstGeom prst="wedgeEllipseCallout">
            <a:avLst>
              <a:gd name="adj1" fmla="val -118431"/>
              <a:gd name="adj2" fmla="val 36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Jullie hebben de onjuiste energiesoorten neer gelegd!</a:t>
            </a:r>
          </a:p>
        </p:txBody>
      </p:sp>
      <p:sp>
        <p:nvSpPr>
          <p:cNvPr id="43" name="Tekstvak 42">
            <a:extLst>
              <a:ext uri="{FF2B5EF4-FFF2-40B4-BE49-F238E27FC236}">
                <a16:creationId xmlns:a16="http://schemas.microsoft.com/office/drawing/2014/main" id="{FD70D7BC-14DF-4FE9-A717-59014E329DFA}"/>
              </a:ext>
            </a:extLst>
          </p:cNvPr>
          <p:cNvSpPr txBox="1"/>
          <p:nvPr/>
        </p:nvSpPr>
        <p:spPr>
          <a:xfrm flipH="1">
            <a:off x="2285998" y="689811"/>
            <a:ext cx="6534873" cy="584775"/>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nl-NL" sz="3200" dirty="0"/>
              <a:t>Als het protest wordt afgewezen.</a:t>
            </a:r>
          </a:p>
        </p:txBody>
      </p:sp>
      <p:sp>
        <p:nvSpPr>
          <p:cNvPr id="44" name="Ovaal 43">
            <a:extLst>
              <a:ext uri="{FF2B5EF4-FFF2-40B4-BE49-F238E27FC236}">
                <a16:creationId xmlns:a16="http://schemas.microsoft.com/office/drawing/2014/main" id="{10261A26-EE8C-4858-BA57-C557D9F8BAAD}"/>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45" name="Ovaal 44">
            <a:extLst>
              <a:ext uri="{FF2B5EF4-FFF2-40B4-BE49-F238E27FC236}">
                <a16:creationId xmlns:a16="http://schemas.microsoft.com/office/drawing/2014/main" id="{D6EC375A-D2AC-48E8-B198-BBB45F705D48}"/>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46" name="Ovaal 45">
            <a:extLst>
              <a:ext uri="{FF2B5EF4-FFF2-40B4-BE49-F238E27FC236}">
                <a16:creationId xmlns:a16="http://schemas.microsoft.com/office/drawing/2014/main" id="{D0380DE9-DC1E-4894-8505-EA3FACBE73A8}"/>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47" name="Ovaal 46">
            <a:extLst>
              <a:ext uri="{FF2B5EF4-FFF2-40B4-BE49-F238E27FC236}">
                <a16:creationId xmlns:a16="http://schemas.microsoft.com/office/drawing/2014/main" id="{CDC2E50A-5282-4A28-B406-206B4EE34C74}"/>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48" name="Ovaal 47">
            <a:extLst>
              <a:ext uri="{FF2B5EF4-FFF2-40B4-BE49-F238E27FC236}">
                <a16:creationId xmlns:a16="http://schemas.microsoft.com/office/drawing/2014/main" id="{2A0C2F8D-18D5-4EB8-B394-58400EE34EAD}"/>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49" name="Tekstvak 48">
            <a:extLst>
              <a:ext uri="{FF2B5EF4-FFF2-40B4-BE49-F238E27FC236}">
                <a16:creationId xmlns:a16="http://schemas.microsoft.com/office/drawing/2014/main" id="{144F74E2-FF9A-4022-8771-E35661CBEFC1}"/>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50" name="Ovaal 49">
            <a:extLst>
              <a:ext uri="{FF2B5EF4-FFF2-40B4-BE49-F238E27FC236}">
                <a16:creationId xmlns:a16="http://schemas.microsoft.com/office/drawing/2014/main" id="{539A9163-DDC3-4530-A82C-32C299B73C75}"/>
              </a:ext>
            </a:extLst>
          </p:cNvPr>
          <p:cNvSpPr/>
          <p:nvPr/>
        </p:nvSpPr>
        <p:spPr>
          <a:xfrm>
            <a:off x="412304" y="3213851"/>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51" name="Ovaal 50">
            <a:extLst>
              <a:ext uri="{FF2B5EF4-FFF2-40B4-BE49-F238E27FC236}">
                <a16:creationId xmlns:a16="http://schemas.microsoft.com/office/drawing/2014/main" id="{7C93BA20-B607-442D-96D4-93A4FDAB11F9}"/>
              </a:ext>
            </a:extLst>
          </p:cNvPr>
          <p:cNvSpPr/>
          <p:nvPr/>
        </p:nvSpPr>
        <p:spPr>
          <a:xfrm>
            <a:off x="419259" y="322462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52" name="Ovaal 51">
            <a:extLst>
              <a:ext uri="{FF2B5EF4-FFF2-40B4-BE49-F238E27FC236}">
                <a16:creationId xmlns:a16="http://schemas.microsoft.com/office/drawing/2014/main" id="{9DB1C8C6-0738-4B2D-96AD-6922C0539FF3}"/>
              </a:ext>
            </a:extLst>
          </p:cNvPr>
          <p:cNvSpPr/>
          <p:nvPr/>
        </p:nvSpPr>
        <p:spPr>
          <a:xfrm>
            <a:off x="403216" y="4653302"/>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53" name="Ovaal 52">
            <a:extLst>
              <a:ext uri="{FF2B5EF4-FFF2-40B4-BE49-F238E27FC236}">
                <a16:creationId xmlns:a16="http://schemas.microsoft.com/office/drawing/2014/main" id="{335CCE1C-09B1-4FB9-BAEB-0B39BA1DEEA2}"/>
              </a:ext>
            </a:extLst>
          </p:cNvPr>
          <p:cNvSpPr/>
          <p:nvPr/>
        </p:nvSpPr>
        <p:spPr>
          <a:xfrm>
            <a:off x="396125" y="4645819"/>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54" name="Ovaal 53">
            <a:extLst>
              <a:ext uri="{FF2B5EF4-FFF2-40B4-BE49-F238E27FC236}">
                <a16:creationId xmlns:a16="http://schemas.microsoft.com/office/drawing/2014/main" id="{6A605337-D0B0-422C-901A-FF8C637AAD74}"/>
              </a:ext>
            </a:extLst>
          </p:cNvPr>
          <p:cNvSpPr/>
          <p:nvPr/>
        </p:nvSpPr>
        <p:spPr>
          <a:xfrm>
            <a:off x="434233" y="6223488"/>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55" name="Ovaal 54">
            <a:extLst>
              <a:ext uri="{FF2B5EF4-FFF2-40B4-BE49-F238E27FC236}">
                <a16:creationId xmlns:a16="http://schemas.microsoft.com/office/drawing/2014/main" id="{CA5C2293-7807-4160-BEAC-FC4AAF06D163}"/>
              </a:ext>
            </a:extLst>
          </p:cNvPr>
          <p:cNvSpPr/>
          <p:nvPr/>
        </p:nvSpPr>
        <p:spPr>
          <a:xfrm>
            <a:off x="396261" y="6227823"/>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56" name="Ovaal 55">
            <a:extLst>
              <a:ext uri="{FF2B5EF4-FFF2-40B4-BE49-F238E27FC236}">
                <a16:creationId xmlns:a16="http://schemas.microsoft.com/office/drawing/2014/main" id="{54E2AA59-917D-4A74-969C-6251155D2E8D}"/>
              </a:ext>
            </a:extLst>
          </p:cNvPr>
          <p:cNvSpPr/>
          <p:nvPr/>
        </p:nvSpPr>
        <p:spPr>
          <a:xfrm>
            <a:off x="5837507" y="405621"/>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Tree>
    <p:extLst>
      <p:ext uri="{BB962C8B-B14F-4D97-AF65-F5344CB8AC3E}">
        <p14:creationId xmlns:p14="http://schemas.microsoft.com/office/powerpoint/2010/main" val="3305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3.33333E-6 3.7037E-7 L 0.64037 0.11227 " pathEditMode="relative" rAng="0" ptsTypes="AA">
                                      <p:cBhvr>
                                        <p:cTn id="11" dur="1000" fill="hold"/>
                                        <p:tgtEl>
                                          <p:spTgt spid="53"/>
                                        </p:tgtEl>
                                        <p:attrNameLst>
                                          <p:attrName>ppt_x</p:attrName>
                                          <p:attrName>ppt_y</p:attrName>
                                        </p:attrNameLst>
                                      </p:cBhvr>
                                      <p:rCtr x="32018" y="5602"/>
                                    </p:animMotion>
                                  </p:childTnLst>
                                </p:cTn>
                              </p:par>
                            </p:childTnLst>
                          </p:cTn>
                        </p:par>
                        <p:par>
                          <p:cTn id="12" fill="hold">
                            <p:stCondLst>
                              <p:cond delay="1000"/>
                            </p:stCondLst>
                            <p:childTnLst>
                              <p:par>
                                <p:cTn id="13" presetID="42" presetClass="path" presetSubtype="0" accel="50000" decel="50000" fill="hold" grpId="0" nodeType="afterEffect">
                                  <p:stCondLst>
                                    <p:cond delay="0"/>
                                  </p:stCondLst>
                                  <p:childTnLst>
                                    <p:animMotion origin="layout" path="M -3.33333E-6 4.81481E-6 L 0.63503 -0.19885 " pathEditMode="relative" rAng="0" ptsTypes="AA">
                                      <p:cBhvr>
                                        <p:cTn id="14" dur="1000" fill="hold"/>
                                        <p:tgtEl>
                                          <p:spTgt spid="55"/>
                                        </p:tgtEl>
                                        <p:attrNameLst>
                                          <p:attrName>ppt_x</p:attrName>
                                          <p:attrName>ppt_y</p:attrName>
                                        </p:attrNameLst>
                                      </p:cBhvr>
                                      <p:rCtr x="31745" y="-9954"/>
                                    </p:animMotion>
                                  </p:childTnLst>
                                </p:cTn>
                              </p:par>
                            </p:childTnLst>
                          </p:cTn>
                        </p:par>
                        <p:par>
                          <p:cTn id="15" fill="hold">
                            <p:stCondLst>
                              <p:cond delay="2000"/>
                            </p:stCondLst>
                            <p:childTnLst>
                              <p:par>
                                <p:cTn id="16" presetID="42" presetClass="path" presetSubtype="0" accel="50000" decel="50000" fill="hold" grpId="0" nodeType="afterEffect">
                                  <p:stCondLst>
                                    <p:cond delay="0"/>
                                  </p:stCondLst>
                                  <p:childTnLst>
                                    <p:animMotion origin="layout" path="M 4.58333E-6 -3.33333E-6 L 0.86445 -0.26967 " pathEditMode="relative" rAng="0" ptsTypes="AA">
                                      <p:cBhvr>
                                        <p:cTn id="17" dur="1000" fill="hold"/>
                                        <p:tgtEl>
                                          <p:spTgt spid="50"/>
                                        </p:tgtEl>
                                        <p:attrNameLst>
                                          <p:attrName>ppt_x</p:attrName>
                                          <p:attrName>ppt_y</p:attrName>
                                        </p:attrNameLst>
                                      </p:cBhvr>
                                      <p:rCtr x="43216" y="-13495"/>
                                    </p:animMotion>
                                  </p:childTnLst>
                                </p:cTn>
                              </p:par>
                            </p:childTnLst>
                          </p:cTn>
                        </p:par>
                        <p:par>
                          <p:cTn id="18" fill="hold">
                            <p:stCondLst>
                              <p:cond delay="3000"/>
                            </p:stCondLst>
                            <p:childTnLst>
                              <p:par>
                                <p:cTn id="19" presetID="42" presetClass="path" presetSubtype="0" accel="50000" decel="50000" fill="hold" grpId="0" nodeType="afterEffect">
                                  <p:stCondLst>
                                    <p:cond delay="0"/>
                                  </p:stCondLst>
                                  <p:childTnLst>
                                    <p:animMotion origin="layout" path="M 3.75E-6 -2.22222E-6 L 0.88854 -0.20116 " pathEditMode="relative" rAng="0" ptsTypes="AA">
                                      <p:cBhvr>
                                        <p:cTn id="20" dur="1000" fill="hold"/>
                                        <p:tgtEl>
                                          <p:spTgt spid="51"/>
                                        </p:tgtEl>
                                        <p:attrNameLst>
                                          <p:attrName>ppt_x</p:attrName>
                                          <p:attrName>ppt_y</p:attrName>
                                        </p:attrNameLst>
                                      </p:cBhvr>
                                      <p:rCtr x="44427" y="-10069"/>
                                    </p:animMotion>
                                  </p:childTnLst>
                                </p:cTn>
                              </p:par>
                            </p:childTnLst>
                          </p:cTn>
                        </p:par>
                        <p:par>
                          <p:cTn id="21" fill="hold">
                            <p:stCondLst>
                              <p:cond delay="4000"/>
                            </p:stCondLst>
                            <p:childTnLst>
                              <p:par>
                                <p:cTn id="22" presetID="42" presetClass="path" presetSubtype="0" accel="50000" decel="50000" fill="hold" grpId="0" nodeType="afterEffect">
                                  <p:stCondLst>
                                    <p:cond delay="0"/>
                                  </p:stCondLst>
                                  <p:childTnLst>
                                    <p:animMotion origin="layout" path="M -4.16667E-6 4.44444E-6 L 0.90678 -0.322 " pathEditMode="relative" rAng="0" ptsTypes="AA">
                                      <p:cBhvr>
                                        <p:cTn id="23" dur="1000" fill="hold"/>
                                        <p:tgtEl>
                                          <p:spTgt spid="52"/>
                                        </p:tgtEl>
                                        <p:attrNameLst>
                                          <p:attrName>ppt_x</p:attrName>
                                          <p:attrName>ppt_y</p:attrName>
                                        </p:attrNameLst>
                                      </p:cBhvr>
                                      <p:rCtr x="45339" y="-16111"/>
                                    </p:animMotion>
                                  </p:childTnLst>
                                </p:cTn>
                              </p:par>
                            </p:childTnLst>
                          </p:cTn>
                        </p:par>
                        <p:par>
                          <p:cTn id="24" fill="hold">
                            <p:stCondLst>
                              <p:cond delay="5000"/>
                            </p:stCondLst>
                            <p:childTnLst>
                              <p:par>
                                <p:cTn id="25" presetID="42" presetClass="path" presetSubtype="0" accel="50000" decel="50000" fill="hold" grpId="0" nodeType="afterEffect">
                                  <p:stCondLst>
                                    <p:cond delay="0"/>
                                  </p:stCondLst>
                                  <p:childTnLst>
                                    <p:animMotion origin="layout" path="M 1.66667E-6 -2.22222E-6 L 0.90664 -0.76643 " pathEditMode="relative" rAng="0" ptsTypes="AA">
                                      <p:cBhvr>
                                        <p:cTn id="26" dur="1000" fill="hold"/>
                                        <p:tgtEl>
                                          <p:spTgt spid="54"/>
                                        </p:tgtEl>
                                        <p:attrNameLst>
                                          <p:attrName>ppt_x</p:attrName>
                                          <p:attrName>ppt_y</p:attrName>
                                        </p:attrNameLst>
                                      </p:cBhvr>
                                      <p:rCtr x="45326" y="-38333"/>
                                    </p:animMotion>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500"/>
                            </p:stCondLst>
                            <p:childTnLst>
                              <p:par>
                                <p:cTn id="33" presetID="42" presetClass="path" presetSubtype="0" accel="50000" decel="50000" fill="hold" grpId="0" nodeType="afterEffect">
                                  <p:stCondLst>
                                    <p:cond delay="0"/>
                                  </p:stCondLst>
                                  <p:childTnLst>
                                    <p:animMotion origin="layout" path="M 2.70833E-6 -2.59259E-6 L 0.35039 0.12222 " pathEditMode="relative" rAng="0" ptsTypes="AA">
                                      <p:cBhvr>
                                        <p:cTn id="34" dur="1000" fill="hold"/>
                                        <p:tgtEl>
                                          <p:spTgt spid="56"/>
                                        </p:tgtEl>
                                        <p:attrNameLst>
                                          <p:attrName>ppt_x</p:attrName>
                                          <p:attrName>ppt_y</p:attrName>
                                        </p:attrNameLst>
                                      </p:cBhvr>
                                      <p:rCtr x="17513" y="61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0" grpId="0" animBg="1"/>
      <p:bldP spid="51" grpId="0" animBg="1"/>
      <p:bldP spid="52" grpId="0" animBg="1"/>
      <p:bldP spid="53" grpId="0" animBg="1"/>
      <p:bldP spid="54" grpId="0" animBg="1"/>
      <p:bldP spid="55" grpId="0" animBg="1"/>
      <p:bldP spid="56" grpId="0" animBg="1"/>
      <p:bldP spid="56"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3" name="Ovaal 42">
            <a:extLst>
              <a:ext uri="{FF2B5EF4-FFF2-40B4-BE49-F238E27FC236}">
                <a16:creationId xmlns:a16="http://schemas.microsoft.com/office/drawing/2014/main" id="{32066C14-9E3F-4988-A82D-EBDBD2069BA1}"/>
              </a:ext>
            </a:extLst>
          </p:cNvPr>
          <p:cNvSpPr/>
          <p:nvPr/>
        </p:nvSpPr>
        <p:spPr>
          <a:xfrm>
            <a:off x="396262" y="3928193"/>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pic>
        <p:nvPicPr>
          <p:cNvPr id="33" name="Afbeelding 32">
            <a:extLst>
              <a:ext uri="{FF2B5EF4-FFF2-40B4-BE49-F238E27FC236}">
                <a16:creationId xmlns:a16="http://schemas.microsoft.com/office/drawing/2014/main" id="{9337B398-E4E0-4ABE-82D5-C0CD025A1704}"/>
              </a:ext>
            </a:extLst>
          </p:cNvPr>
          <p:cNvPicPr>
            <a:picLocks noChangeAspect="1"/>
          </p:cNvPicPr>
          <p:nvPr/>
        </p:nvPicPr>
        <p:blipFill>
          <a:blip r:embed="rId5"/>
          <a:stretch>
            <a:fillRect/>
          </a:stretch>
        </p:blipFill>
        <p:spPr>
          <a:xfrm>
            <a:off x="931158" y="398138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4" name="Ovaal 33">
            <a:extLst>
              <a:ext uri="{FF2B5EF4-FFF2-40B4-BE49-F238E27FC236}">
                <a16:creationId xmlns:a16="http://schemas.microsoft.com/office/drawing/2014/main" id="{9DDBD0D2-FB08-4DDD-87BF-6A31A8495D10}"/>
              </a:ext>
            </a:extLst>
          </p:cNvPr>
          <p:cNvSpPr/>
          <p:nvPr/>
        </p:nvSpPr>
        <p:spPr>
          <a:xfrm>
            <a:off x="8019831" y="4799988"/>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35" name="Ovaal 34">
            <a:extLst>
              <a:ext uri="{FF2B5EF4-FFF2-40B4-BE49-F238E27FC236}">
                <a16:creationId xmlns:a16="http://schemas.microsoft.com/office/drawing/2014/main" id="{8D87CEDB-7576-4AA5-B5E4-4FCEA6C40AD1}"/>
              </a:ext>
            </a:extLst>
          </p:cNvPr>
          <p:cNvSpPr/>
          <p:nvPr/>
        </p:nvSpPr>
        <p:spPr>
          <a:xfrm>
            <a:off x="7533686" y="4907087"/>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36" name="Ovaal 35">
            <a:extLst>
              <a:ext uri="{FF2B5EF4-FFF2-40B4-BE49-F238E27FC236}">
                <a16:creationId xmlns:a16="http://schemas.microsoft.com/office/drawing/2014/main" id="{E2B91779-DF25-41B6-AEFE-8843EF611BF7}"/>
              </a:ext>
            </a:extLst>
          </p:cNvPr>
          <p:cNvSpPr/>
          <p:nvPr/>
        </p:nvSpPr>
        <p:spPr>
          <a:xfrm>
            <a:off x="8252239" y="5171125"/>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37" name="Ovaal 36">
            <a:extLst>
              <a:ext uri="{FF2B5EF4-FFF2-40B4-BE49-F238E27FC236}">
                <a16:creationId xmlns:a16="http://schemas.microsoft.com/office/drawing/2014/main" id="{E6899577-5333-4652-960C-9FC7EFB19427}"/>
              </a:ext>
            </a:extLst>
          </p:cNvPr>
          <p:cNvSpPr/>
          <p:nvPr/>
        </p:nvSpPr>
        <p:spPr>
          <a:xfrm>
            <a:off x="7655649" y="5295731"/>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38" name="Ovaal 37">
            <a:extLst>
              <a:ext uri="{FF2B5EF4-FFF2-40B4-BE49-F238E27FC236}">
                <a16:creationId xmlns:a16="http://schemas.microsoft.com/office/drawing/2014/main" id="{74B4CBAC-6815-4D8C-8A7B-B95D16BC83FB}"/>
              </a:ext>
            </a:extLst>
          </p:cNvPr>
          <p:cNvSpPr/>
          <p:nvPr/>
        </p:nvSpPr>
        <p:spPr>
          <a:xfrm>
            <a:off x="8053166" y="5537708"/>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pic>
        <p:nvPicPr>
          <p:cNvPr id="13" name="Afbeelding 12">
            <a:extLst>
              <a:ext uri="{FF2B5EF4-FFF2-40B4-BE49-F238E27FC236}">
                <a16:creationId xmlns:a16="http://schemas.microsoft.com/office/drawing/2014/main" id="{6FD4BD45-D4E7-43EB-AA6B-44BFCED8DEFA}"/>
              </a:ext>
            </a:extLst>
          </p:cNvPr>
          <p:cNvPicPr>
            <a:picLocks noChangeAspect="1"/>
          </p:cNvPicPr>
          <p:nvPr/>
        </p:nvPicPr>
        <p:blipFill>
          <a:blip r:embed="rId8"/>
          <a:stretch>
            <a:fillRect/>
          </a:stretch>
        </p:blipFill>
        <p:spPr>
          <a:xfrm rot="16200000">
            <a:off x="5386376" y="2438483"/>
            <a:ext cx="1419249" cy="19810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8022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3.75E-6 -3.33333E-6 L 0.23217 -0.49467 " pathEditMode="relative" rAng="0" ptsTypes="AA">
                                      <p:cBhvr>
                                        <p:cTn id="11" dur="2000" fill="hold"/>
                                        <p:tgtEl>
                                          <p:spTgt spid="34"/>
                                        </p:tgtEl>
                                        <p:attrNameLst>
                                          <p:attrName>ppt_x</p:attrName>
                                          <p:attrName>ppt_y</p:attrName>
                                        </p:attrNameLst>
                                      </p:cBhvr>
                                      <p:rCtr x="11602" y="-24745"/>
                                    </p:animMotion>
                                  </p:childTnLst>
                                </p:cTn>
                              </p:par>
                              <p:par>
                                <p:cTn id="12" presetID="42" presetClass="path" presetSubtype="0" accel="50000" decel="50000" fill="hold" grpId="0" nodeType="withEffect">
                                  <p:stCondLst>
                                    <p:cond delay="0"/>
                                  </p:stCondLst>
                                  <p:childTnLst>
                                    <p:animMotion origin="layout" path="M 1.11022E-16 -2.59259E-6 L 0.2431 -0.49213 " pathEditMode="relative" rAng="0" ptsTypes="AA">
                                      <p:cBhvr>
                                        <p:cTn id="13" dur="2000" fill="hold"/>
                                        <p:tgtEl>
                                          <p:spTgt spid="35"/>
                                        </p:tgtEl>
                                        <p:attrNameLst>
                                          <p:attrName>ppt_x</p:attrName>
                                          <p:attrName>ppt_y</p:attrName>
                                        </p:attrNameLst>
                                      </p:cBhvr>
                                      <p:rCtr x="12148" y="-24606"/>
                                    </p:animMotion>
                                  </p:childTnLst>
                                </p:cTn>
                              </p:par>
                              <p:par>
                                <p:cTn id="14" presetID="42" presetClass="path" presetSubtype="0" accel="50000" decel="50000" fill="hold" grpId="0" nodeType="withEffect">
                                  <p:stCondLst>
                                    <p:cond delay="0"/>
                                  </p:stCondLst>
                                  <p:childTnLst>
                                    <p:animMotion origin="layout" path="M -4.375E-6 0 L 0.22136 -0.4956 " pathEditMode="relative" rAng="0" ptsTypes="AA">
                                      <p:cBhvr>
                                        <p:cTn id="15" dur="2000" fill="hold"/>
                                        <p:tgtEl>
                                          <p:spTgt spid="36"/>
                                        </p:tgtEl>
                                        <p:attrNameLst>
                                          <p:attrName>ppt_x</p:attrName>
                                          <p:attrName>ppt_y</p:attrName>
                                        </p:attrNameLst>
                                      </p:cBhvr>
                                      <p:rCtr x="11068" y="-24792"/>
                                    </p:animMotion>
                                  </p:childTnLst>
                                </p:cTn>
                              </p:par>
                              <p:par>
                                <p:cTn id="16" presetID="42" presetClass="path" presetSubtype="0" accel="50000" decel="50000" fill="hold" grpId="0" nodeType="withEffect">
                                  <p:stCondLst>
                                    <p:cond delay="0"/>
                                  </p:stCondLst>
                                  <p:childTnLst>
                                    <p:animMotion origin="layout" path="M 3.95833E-6 4.44444E-6 L 0.30286 -0.53635 " pathEditMode="relative" rAng="0" ptsTypes="AA">
                                      <p:cBhvr>
                                        <p:cTn id="17" dur="2000" fill="hold"/>
                                        <p:tgtEl>
                                          <p:spTgt spid="37"/>
                                        </p:tgtEl>
                                        <p:attrNameLst>
                                          <p:attrName>ppt_x</p:attrName>
                                          <p:attrName>ppt_y</p:attrName>
                                        </p:attrNameLst>
                                      </p:cBhvr>
                                      <p:rCtr x="15143" y="-26829"/>
                                    </p:animMotion>
                                  </p:childTnLst>
                                </p:cTn>
                              </p:par>
                              <p:par>
                                <p:cTn id="18" presetID="42" presetClass="path" presetSubtype="0" accel="50000" decel="50000" fill="hold" grpId="0" nodeType="withEffect">
                                  <p:stCondLst>
                                    <p:cond delay="0"/>
                                  </p:stCondLst>
                                  <p:childTnLst>
                                    <p:animMotion origin="layout" path="M 1.875E-6 -2.22222E-6 L 0.26237 -0.48194 " pathEditMode="relative" rAng="0" ptsTypes="AA">
                                      <p:cBhvr>
                                        <p:cTn id="19" dur="2000" fill="hold"/>
                                        <p:tgtEl>
                                          <p:spTgt spid="38"/>
                                        </p:tgtEl>
                                        <p:attrNameLst>
                                          <p:attrName>ppt_x</p:attrName>
                                          <p:attrName>ppt_y</p:attrName>
                                        </p:attrNameLst>
                                      </p:cBhvr>
                                      <p:rCtr x="13112" y="-2409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kstvak 1">
            <a:extLst>
              <a:ext uri="{FF2B5EF4-FFF2-40B4-BE49-F238E27FC236}">
                <a16:creationId xmlns:a16="http://schemas.microsoft.com/office/drawing/2014/main" id="{1C4FDDA8-EEB2-4359-A5AF-2F848312EC99}"/>
              </a:ext>
            </a:extLst>
          </p:cNvPr>
          <p:cNvSpPr txBox="1"/>
          <p:nvPr/>
        </p:nvSpPr>
        <p:spPr>
          <a:xfrm>
            <a:off x="389743" y="644577"/>
            <a:ext cx="2458387" cy="646331"/>
          </a:xfrm>
          <a:prstGeom prst="rect">
            <a:avLst/>
          </a:prstGeom>
          <a:noFill/>
        </p:spPr>
        <p:txBody>
          <a:bodyPr wrap="square" rtlCol="0">
            <a:spAutoFit/>
          </a:bodyPr>
          <a:lstStyle/>
          <a:p>
            <a:r>
              <a:rPr lang="nl-NL" dirty="0"/>
              <a:t>Twee teams van 2 spelen tegen elkaar.</a:t>
            </a:r>
          </a:p>
        </p:txBody>
      </p:sp>
      <p:pic>
        <p:nvPicPr>
          <p:cNvPr id="3" name="Afbeelding 2">
            <a:extLst>
              <a:ext uri="{FF2B5EF4-FFF2-40B4-BE49-F238E27FC236}">
                <a16:creationId xmlns:a16="http://schemas.microsoft.com/office/drawing/2014/main" id="{C9DB80B1-E1D8-4B58-AD86-461753ED4840}"/>
              </a:ext>
            </a:extLst>
          </p:cNvPr>
          <p:cNvPicPr>
            <a:picLocks noChangeAspect="1"/>
          </p:cNvPicPr>
          <p:nvPr/>
        </p:nvPicPr>
        <p:blipFill>
          <a:blip r:embed="rId3"/>
          <a:stretch>
            <a:fillRect/>
          </a:stretch>
        </p:blipFill>
        <p:spPr>
          <a:xfrm>
            <a:off x="4753860" y="42959"/>
            <a:ext cx="743054" cy="1247949"/>
          </a:xfrm>
          <a:prstGeom prst="rect">
            <a:avLst/>
          </a:prstGeom>
        </p:spPr>
      </p:pic>
      <p:pic>
        <p:nvPicPr>
          <p:cNvPr id="6" name="Afbeelding 5">
            <a:extLst>
              <a:ext uri="{FF2B5EF4-FFF2-40B4-BE49-F238E27FC236}">
                <a16:creationId xmlns:a16="http://schemas.microsoft.com/office/drawing/2014/main" id="{007A7229-D2DC-4A9D-A035-CB4A95FA1B05}"/>
              </a:ext>
            </a:extLst>
          </p:cNvPr>
          <p:cNvPicPr>
            <a:picLocks noChangeAspect="1"/>
          </p:cNvPicPr>
          <p:nvPr/>
        </p:nvPicPr>
        <p:blipFill>
          <a:blip r:embed="rId3"/>
          <a:stretch>
            <a:fillRect/>
          </a:stretch>
        </p:blipFill>
        <p:spPr>
          <a:xfrm>
            <a:off x="6798122" y="5610051"/>
            <a:ext cx="743054" cy="1247949"/>
          </a:xfrm>
          <a:prstGeom prst="rect">
            <a:avLst/>
          </a:prstGeom>
        </p:spPr>
      </p:pic>
      <p:pic>
        <p:nvPicPr>
          <p:cNvPr id="7" name="Afbeelding 6">
            <a:extLst>
              <a:ext uri="{FF2B5EF4-FFF2-40B4-BE49-F238E27FC236}">
                <a16:creationId xmlns:a16="http://schemas.microsoft.com/office/drawing/2014/main" id="{D63865A1-4279-474A-9BA8-F81286EC2727}"/>
              </a:ext>
            </a:extLst>
          </p:cNvPr>
          <p:cNvPicPr>
            <a:picLocks noChangeAspect="1"/>
          </p:cNvPicPr>
          <p:nvPr/>
        </p:nvPicPr>
        <p:blipFill>
          <a:blip r:embed="rId4"/>
          <a:stretch>
            <a:fillRect/>
          </a:stretch>
        </p:blipFill>
        <p:spPr>
          <a:xfrm>
            <a:off x="2047918" y="2956442"/>
            <a:ext cx="800212" cy="1228896"/>
          </a:xfrm>
          <a:prstGeom prst="rect">
            <a:avLst/>
          </a:prstGeom>
        </p:spPr>
      </p:pic>
      <p:pic>
        <p:nvPicPr>
          <p:cNvPr id="8" name="Afbeelding 7">
            <a:extLst>
              <a:ext uri="{FF2B5EF4-FFF2-40B4-BE49-F238E27FC236}">
                <a16:creationId xmlns:a16="http://schemas.microsoft.com/office/drawing/2014/main" id="{31980EE7-1AC6-4CC9-B0C4-F6E90698D198}"/>
              </a:ext>
            </a:extLst>
          </p:cNvPr>
          <p:cNvPicPr>
            <a:picLocks noChangeAspect="1"/>
          </p:cNvPicPr>
          <p:nvPr/>
        </p:nvPicPr>
        <p:blipFill>
          <a:blip r:embed="rId4"/>
          <a:stretch>
            <a:fillRect/>
          </a:stretch>
        </p:blipFill>
        <p:spPr>
          <a:xfrm>
            <a:off x="9496097" y="2956442"/>
            <a:ext cx="800212" cy="1228896"/>
          </a:xfrm>
          <a:prstGeom prst="rect">
            <a:avLst/>
          </a:prstGeom>
        </p:spPr>
      </p:pic>
      <p:sp>
        <p:nvSpPr>
          <p:cNvPr id="9" name="Tekstvak 8">
            <a:extLst>
              <a:ext uri="{FF2B5EF4-FFF2-40B4-BE49-F238E27FC236}">
                <a16:creationId xmlns:a16="http://schemas.microsoft.com/office/drawing/2014/main" id="{D1B4F156-7F21-4F9D-81D0-C156FA4EB298}"/>
              </a:ext>
            </a:extLst>
          </p:cNvPr>
          <p:cNvSpPr txBox="1"/>
          <p:nvPr/>
        </p:nvSpPr>
        <p:spPr>
          <a:xfrm>
            <a:off x="666497" y="4185338"/>
            <a:ext cx="2458387" cy="369332"/>
          </a:xfrm>
          <a:prstGeom prst="rect">
            <a:avLst/>
          </a:prstGeom>
          <a:noFill/>
        </p:spPr>
        <p:txBody>
          <a:bodyPr wrap="square" rtlCol="0">
            <a:spAutoFit/>
          </a:bodyPr>
          <a:lstStyle/>
          <a:p>
            <a:r>
              <a:rPr lang="nl-NL" b="1" dirty="0">
                <a:solidFill>
                  <a:srgbClr val="FF0000"/>
                </a:solidFill>
              </a:rPr>
              <a:t>Energie leverancier</a:t>
            </a:r>
          </a:p>
        </p:txBody>
      </p:sp>
      <p:sp>
        <p:nvSpPr>
          <p:cNvPr id="10" name="Tekstvak 9">
            <a:extLst>
              <a:ext uri="{FF2B5EF4-FFF2-40B4-BE49-F238E27FC236}">
                <a16:creationId xmlns:a16="http://schemas.microsoft.com/office/drawing/2014/main" id="{76200B0D-4D53-4F71-AA87-AD2E0103DEBE}"/>
              </a:ext>
            </a:extLst>
          </p:cNvPr>
          <p:cNvSpPr txBox="1"/>
          <p:nvPr/>
        </p:nvSpPr>
        <p:spPr>
          <a:xfrm>
            <a:off x="2848130" y="42959"/>
            <a:ext cx="2458387" cy="369332"/>
          </a:xfrm>
          <a:prstGeom prst="rect">
            <a:avLst/>
          </a:prstGeom>
          <a:noFill/>
        </p:spPr>
        <p:txBody>
          <a:bodyPr wrap="square" rtlCol="0">
            <a:spAutoFit/>
          </a:bodyPr>
          <a:lstStyle/>
          <a:p>
            <a:r>
              <a:rPr lang="nl-NL" b="1" dirty="0">
                <a:solidFill>
                  <a:srgbClr val="0070C0"/>
                </a:solidFill>
              </a:rPr>
              <a:t>Energie leverancier</a:t>
            </a:r>
          </a:p>
        </p:txBody>
      </p:sp>
      <p:sp>
        <p:nvSpPr>
          <p:cNvPr id="11" name="Tekstvak 10">
            <a:extLst>
              <a:ext uri="{FF2B5EF4-FFF2-40B4-BE49-F238E27FC236}">
                <a16:creationId xmlns:a16="http://schemas.microsoft.com/office/drawing/2014/main" id="{EB275BED-E1AF-4DB7-99FF-DD32BFEE078E}"/>
              </a:ext>
            </a:extLst>
          </p:cNvPr>
          <p:cNvSpPr txBox="1"/>
          <p:nvPr/>
        </p:nvSpPr>
        <p:spPr>
          <a:xfrm>
            <a:off x="9525000" y="4199539"/>
            <a:ext cx="2458387" cy="369332"/>
          </a:xfrm>
          <a:prstGeom prst="rect">
            <a:avLst/>
          </a:prstGeom>
          <a:noFill/>
        </p:spPr>
        <p:txBody>
          <a:bodyPr wrap="square" rtlCol="0">
            <a:spAutoFit/>
          </a:bodyPr>
          <a:lstStyle/>
          <a:p>
            <a:r>
              <a:rPr lang="nl-NL" b="1" dirty="0">
                <a:solidFill>
                  <a:srgbClr val="FF0000"/>
                </a:solidFill>
              </a:rPr>
              <a:t>Energie ontvanger</a:t>
            </a:r>
          </a:p>
        </p:txBody>
      </p:sp>
      <p:sp>
        <p:nvSpPr>
          <p:cNvPr id="12" name="Tekstvak 11">
            <a:extLst>
              <a:ext uri="{FF2B5EF4-FFF2-40B4-BE49-F238E27FC236}">
                <a16:creationId xmlns:a16="http://schemas.microsoft.com/office/drawing/2014/main" id="{0BEA13A0-B924-4633-8F07-7166D5E4F8E3}"/>
              </a:ext>
            </a:extLst>
          </p:cNvPr>
          <p:cNvSpPr txBox="1"/>
          <p:nvPr/>
        </p:nvSpPr>
        <p:spPr>
          <a:xfrm>
            <a:off x="7541176" y="6488668"/>
            <a:ext cx="2458387" cy="369332"/>
          </a:xfrm>
          <a:prstGeom prst="rect">
            <a:avLst/>
          </a:prstGeom>
          <a:noFill/>
        </p:spPr>
        <p:txBody>
          <a:bodyPr wrap="square" rtlCol="0">
            <a:spAutoFit/>
          </a:bodyPr>
          <a:lstStyle/>
          <a:p>
            <a:r>
              <a:rPr lang="nl-NL" b="1" dirty="0">
                <a:solidFill>
                  <a:srgbClr val="0070C0"/>
                </a:solidFill>
              </a:rPr>
              <a:t>Energie ontvanger</a:t>
            </a:r>
          </a:p>
        </p:txBody>
      </p:sp>
    </p:spTree>
    <p:extLst>
      <p:ext uri="{BB962C8B-B14F-4D97-AF65-F5344CB8AC3E}">
        <p14:creationId xmlns:p14="http://schemas.microsoft.com/office/powerpoint/2010/main" val="176380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pic>
        <p:nvPicPr>
          <p:cNvPr id="13" name="Afbeelding 12">
            <a:extLst>
              <a:ext uri="{FF2B5EF4-FFF2-40B4-BE49-F238E27FC236}">
                <a16:creationId xmlns:a16="http://schemas.microsoft.com/office/drawing/2014/main" id="{CDA77283-3527-4F3D-BF9A-6C2A3E3D1180}"/>
              </a:ext>
            </a:extLst>
          </p:cNvPr>
          <p:cNvPicPr>
            <a:picLocks noChangeAspect="1"/>
          </p:cNvPicPr>
          <p:nvPr/>
        </p:nvPicPr>
        <p:blipFill>
          <a:blip r:embed="rId8"/>
          <a:stretch>
            <a:fillRect/>
          </a:stretch>
        </p:blipFill>
        <p:spPr>
          <a:xfrm>
            <a:off x="198476" y="2028440"/>
            <a:ext cx="2283170" cy="803046"/>
          </a:xfrm>
          <a:prstGeom prst="rect">
            <a:avLst/>
          </a:prstGeom>
        </p:spPr>
      </p:pic>
      <p:pic>
        <p:nvPicPr>
          <p:cNvPr id="14" name="Afbeelding 13">
            <a:extLst>
              <a:ext uri="{FF2B5EF4-FFF2-40B4-BE49-F238E27FC236}">
                <a16:creationId xmlns:a16="http://schemas.microsoft.com/office/drawing/2014/main" id="{B0BA15DB-EF8F-4716-8914-C0536B50E8F1}"/>
              </a:ext>
            </a:extLst>
          </p:cNvPr>
          <p:cNvPicPr>
            <a:picLocks noChangeAspect="1"/>
          </p:cNvPicPr>
          <p:nvPr/>
        </p:nvPicPr>
        <p:blipFill>
          <a:blip r:embed="rId9"/>
          <a:stretch>
            <a:fillRect/>
          </a:stretch>
        </p:blipFill>
        <p:spPr>
          <a:xfrm>
            <a:off x="3232685" y="1294189"/>
            <a:ext cx="1461780" cy="1560945"/>
          </a:xfrm>
          <a:prstGeom prst="rect">
            <a:avLst/>
          </a:prstGeom>
        </p:spPr>
      </p:pic>
    </p:spTree>
    <p:extLst>
      <p:ext uri="{BB962C8B-B14F-4D97-AF65-F5344CB8AC3E}">
        <p14:creationId xmlns:p14="http://schemas.microsoft.com/office/powerpoint/2010/main" val="218795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10"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1" name="Tekstvak 20">
            <a:extLst>
              <a:ext uri="{FF2B5EF4-FFF2-40B4-BE49-F238E27FC236}">
                <a16:creationId xmlns:a16="http://schemas.microsoft.com/office/drawing/2014/main" id="{263C434F-618E-4034-B4A4-B8DFBF0EDCF7}"/>
              </a:ext>
            </a:extLst>
          </p:cNvPr>
          <p:cNvSpPr txBox="1"/>
          <p:nvPr/>
        </p:nvSpPr>
        <p:spPr>
          <a:xfrm>
            <a:off x="2258184" y="2831068"/>
            <a:ext cx="796906" cy="369332"/>
          </a:xfrm>
          <a:prstGeom prst="rect">
            <a:avLst/>
          </a:prstGeom>
          <a:noFill/>
        </p:spPr>
        <p:txBody>
          <a:bodyPr wrap="square" rtlCol="0">
            <a:spAutoFit/>
          </a:bodyPr>
          <a:lstStyle/>
          <a:p>
            <a:r>
              <a:rPr lang="nl-NL" dirty="0"/>
              <a:t>250 J</a:t>
            </a:r>
          </a:p>
        </p:txBody>
      </p:sp>
      <p:sp>
        <p:nvSpPr>
          <p:cNvPr id="22" name="Tekstvak 21">
            <a:extLst>
              <a:ext uri="{FF2B5EF4-FFF2-40B4-BE49-F238E27FC236}">
                <a16:creationId xmlns:a16="http://schemas.microsoft.com/office/drawing/2014/main" id="{E83887E8-322E-47DA-97E8-DB2E7ECB255B}"/>
              </a:ext>
            </a:extLst>
          </p:cNvPr>
          <p:cNvSpPr txBox="1"/>
          <p:nvPr/>
        </p:nvSpPr>
        <p:spPr>
          <a:xfrm>
            <a:off x="6797038" y="288299"/>
            <a:ext cx="796906" cy="369332"/>
          </a:xfrm>
          <a:prstGeom prst="rect">
            <a:avLst/>
          </a:prstGeom>
          <a:noFill/>
        </p:spPr>
        <p:txBody>
          <a:bodyPr wrap="square" rtlCol="0">
            <a:spAutoFit/>
          </a:bodyPr>
          <a:lstStyle/>
          <a:p>
            <a:r>
              <a:rPr lang="nl-NL" dirty="0"/>
              <a:t>250 J</a:t>
            </a:r>
          </a:p>
        </p:txBody>
      </p:sp>
    </p:spTree>
    <p:extLst>
      <p:ext uri="{BB962C8B-B14F-4D97-AF65-F5344CB8AC3E}">
        <p14:creationId xmlns:p14="http://schemas.microsoft.com/office/powerpoint/2010/main" val="371814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0.00195 -0.00139 L 0.00195 -0.00115 C 0.00495 0.00324 0.00833 0.00718 0.01094 0.0125 C 0.01185 0.01436 0.01133 0.0176 0.01224 0.01945 C 0.01445 0.02338 0.02005 0.02871 0.02005 0.02894 C 0.02252 0.04213 0.01927 0.02963 0.02513 0.04005 C 0.0263 0.04213 0.02656 0.04537 0.02773 0.04699 C 0.02877 0.04861 0.03047 0.04815 0.03164 0.04931 C 0.03307 0.05047 0.03411 0.05278 0.03555 0.05394 C 0.03958 0.05764 0.04792 0.05834 0.05104 0.05857 L 0.14023 0.0632 L 0.18034 0.06551 L 0.33034 0.06783 C 0.40703 0.10186 0.48971 0.09306 0.56706 0.06551 C 0.56836 0.06389 0.56979 0.06273 0.57096 0.06088 C 0.572 0.0588 0.57239 0.05579 0.57357 0.05394 C 0.57591 0.05023 0.58125 0.04468 0.58125 0.04491 C 0.58216 0.04236 0.5832 0.04028 0.58385 0.03773 C 0.58776 0.02408 0.58515 -0.0081 0.58515 -0.01273 L 0.58515 -0.0125 " pathEditMode="relative" rAng="0" ptsTypes="AAAAAAAAAAAAAAAAAAAA">
                                      <p:cBhvr>
                                        <p:cTn id="34" dur="4000" fill="hold"/>
                                        <p:tgtEl>
                                          <p:spTgt spid="21"/>
                                        </p:tgtEl>
                                        <p:attrNameLst>
                                          <p:attrName>ppt_x</p:attrName>
                                          <p:attrName>ppt_y</p:attrName>
                                        </p:attrNameLst>
                                      </p:cBhvr>
                                      <p:rCtr x="29193" y="3981"/>
                                    </p:animMotion>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1" nodeType="clickEffect">
                                  <p:stCondLst>
                                    <p:cond delay="0"/>
                                  </p:stCondLst>
                                  <p:childTnLst>
                                    <p:animMotion origin="layout" path="M 0.00196 -0.00254 L 0.00196 -0.00254 C -0.02187 -0.01829 -0.00924 -0.01273 -0.05494 -0.00717 C -0.05859 -0.00671 -0.06197 -0.00463 -0.06536 -0.00254 C -0.06666 -0.00185 -0.06796 -0.00139 -0.06927 -0.00023 C -0.07187 0.00255 -0.07434 0.00602 -0.07695 0.00903 L -0.08085 0.01366 L -0.08476 0.01829 C -0.08554 0.02037 -0.08632 0.02292 -0.08737 0.025 C -0.08854 0.02755 -0.09023 0.02917 -0.09127 0.03195 C -0.09192 0.03403 -0.09205 0.03658 -0.09244 0.03889 C -0.09205 0.25648 -0.09192 0.47431 -0.09127 0.6919 C -0.09101 0.74792 -0.09114 0.80371 -0.08997 0.85972 C -0.08984 0.8625 -0.08854 0.86482 -0.08737 0.86667 C -0.08632 0.86806 -0.08476 0.86806 -0.08346 0.86898 C -0.08164 0.87037 -0.07994 0.87176 -0.07825 0.87361 C -0.07135 0.88056 -0.07773 0.87662 -0.06927 0.88033 C -0.06796 0.88195 -0.06679 0.8838 -0.06536 0.88496 C -0.06289 0.88704 -0.06015 0.88796 -0.05755 0.88958 C -0.03242 0.9044 -0.05507 0.8919 0.01368 0.8919 L 0.01368 0.8919 " pathEditMode="relative" ptsTypes="AAAAAAAAAAAAAAAAAAAAA">
                                      <p:cBhvr>
                                        <p:cTn id="38" dur="2000" fill="hold"/>
                                        <p:tgtEl>
                                          <p:spTgt spid="2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1" grpId="1"/>
      <p:bldP spid="22" grpId="0"/>
      <p:bldP spid="2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425663"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425662"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425661"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425660"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425659"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781723"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8" name="Afbeelding 27">
            <a:extLst>
              <a:ext uri="{FF2B5EF4-FFF2-40B4-BE49-F238E27FC236}">
                <a16:creationId xmlns:a16="http://schemas.microsoft.com/office/drawing/2014/main" id="{49163F1B-0CFA-4FF6-9036-9FC669D869A3}"/>
              </a:ext>
            </a:extLst>
          </p:cNvPr>
          <p:cNvPicPr>
            <a:picLocks noChangeAspect="1"/>
          </p:cNvPicPr>
          <p:nvPr/>
        </p:nvPicPr>
        <p:blipFill>
          <a:blip r:embed="rId9"/>
          <a:stretch>
            <a:fillRect/>
          </a:stretch>
        </p:blipFill>
        <p:spPr>
          <a:xfrm>
            <a:off x="5345759" y="-1675091"/>
            <a:ext cx="5792008" cy="5792008"/>
          </a:xfrm>
          <a:prstGeom prst="rect">
            <a:avLst/>
          </a:prstGeom>
        </p:spPr>
      </p:pic>
    </p:spTree>
    <p:extLst>
      <p:ext uri="{BB962C8B-B14F-4D97-AF65-F5344CB8AC3E}">
        <p14:creationId xmlns:p14="http://schemas.microsoft.com/office/powerpoint/2010/main" val="163199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2000" fill="hold"/>
                                        <p:tgtEl>
                                          <p:spTgt spid="28"/>
                                        </p:tgtEl>
                                        <p:attrNameLst>
                                          <p:attrName>ppt_w</p:attrName>
                                        </p:attrNameLst>
                                      </p:cBhvr>
                                      <p:tavLst>
                                        <p:tav tm="0">
                                          <p:val>
                                            <p:fltVal val="0"/>
                                          </p:val>
                                        </p:tav>
                                        <p:tav tm="100000">
                                          <p:val>
                                            <p:strVal val="#ppt_w"/>
                                          </p:val>
                                        </p:tav>
                                      </p:tavLst>
                                    </p:anim>
                                    <p:anim calcmode="lin" valueType="num">
                                      <p:cBhvr>
                                        <p:cTn id="23" dur="2000" fill="hold"/>
                                        <p:tgtEl>
                                          <p:spTgt spid="28"/>
                                        </p:tgtEl>
                                        <p:attrNameLst>
                                          <p:attrName>ppt_h</p:attrName>
                                        </p:attrNameLst>
                                      </p:cBhvr>
                                      <p:tavLst>
                                        <p:tav tm="0">
                                          <p:val>
                                            <p:fltVal val="0"/>
                                          </p:val>
                                        </p:tav>
                                        <p:tav tm="100000">
                                          <p:val>
                                            <p:strVal val="#ppt_h"/>
                                          </p:val>
                                        </p:tav>
                                      </p:tavLst>
                                    </p:anim>
                                  </p:childTnLst>
                                </p:cTn>
                              </p:par>
                              <p:par>
                                <p:cTn id="24" presetID="42" presetClass="path" presetSubtype="0" accel="50000" decel="50000" fill="hold" nodeType="withEffect">
                                  <p:stCondLst>
                                    <p:cond delay="0"/>
                                  </p:stCondLst>
                                  <p:childTnLst>
                                    <p:animMotion origin="layout" path="M -1.45833E-6 7.40741E-7 L 0.06797 0.38055 " pathEditMode="relative" rAng="0" ptsTypes="AA">
                                      <p:cBhvr>
                                        <p:cTn id="25" dur="2000" fill="hold"/>
                                        <p:tgtEl>
                                          <p:spTgt spid="28"/>
                                        </p:tgtEl>
                                        <p:attrNameLst>
                                          <p:attrName>ppt_x</p:attrName>
                                          <p:attrName>ppt_y</p:attrName>
                                        </p:attrNameLst>
                                      </p:cBhvr>
                                      <p:rCtr x="3398" y="190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7" name="Afbeelding 26">
            <a:extLst>
              <a:ext uri="{FF2B5EF4-FFF2-40B4-BE49-F238E27FC236}">
                <a16:creationId xmlns:a16="http://schemas.microsoft.com/office/drawing/2014/main" id="{8F6B2BC8-D2AE-4098-ADF6-6AD7538EAC04}"/>
              </a:ext>
            </a:extLst>
          </p:cNvPr>
          <p:cNvPicPr>
            <a:picLocks noChangeAspect="1"/>
          </p:cNvPicPr>
          <p:nvPr/>
        </p:nvPicPr>
        <p:blipFill>
          <a:blip r:embed="rId5"/>
          <a:stretch>
            <a:fillRect/>
          </a:stretch>
        </p:blipFill>
        <p:spPr>
          <a:xfrm>
            <a:off x="7259952" y="837037"/>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7270455" y="831777"/>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7265195" y="85804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7284957" y="871887"/>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6095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16667E-6 1.48148E-6 L 0.2026 0.74097 " pathEditMode="relative" rAng="0" ptsTypes="AA">
                                      <p:cBhvr>
                                        <p:cTn id="6" dur="2000" fill="hold"/>
                                        <p:tgtEl>
                                          <p:spTgt spid="27"/>
                                        </p:tgtEl>
                                        <p:attrNameLst>
                                          <p:attrName>ppt_x</p:attrName>
                                          <p:attrName>ppt_y</p:attrName>
                                        </p:attrNameLst>
                                      </p:cBhvr>
                                      <p:rCtr x="10130" y="37037"/>
                                    </p:animMotion>
                                  </p:childTnLst>
                                </p:cTn>
                              </p:par>
                              <p:par>
                                <p:cTn id="7" presetID="42" presetClass="path" presetSubtype="0" accel="50000" decel="50000" fill="hold" nodeType="withEffect">
                                  <p:stCondLst>
                                    <p:cond delay="500"/>
                                  </p:stCondLst>
                                  <p:childTnLst>
                                    <p:animMotion origin="layout" path="M 2.70833E-6 -4.07407E-6 L -0.5211 0.49074 " pathEditMode="relative" rAng="0" ptsTypes="AA">
                                      <p:cBhvr>
                                        <p:cTn id="8" dur="2000" fill="hold"/>
                                        <p:tgtEl>
                                          <p:spTgt spid="29"/>
                                        </p:tgtEl>
                                        <p:attrNameLst>
                                          <p:attrName>ppt_x</p:attrName>
                                          <p:attrName>ppt_y</p:attrName>
                                        </p:attrNameLst>
                                      </p:cBhvr>
                                      <p:rCtr x="-26055" y="24537"/>
                                    </p:animMotion>
                                  </p:childTnLst>
                                </p:cTn>
                              </p:par>
                              <p:par>
                                <p:cTn id="9" presetID="42" presetClass="path" presetSubtype="0" accel="50000" decel="50000" fill="hold" nodeType="withEffect">
                                  <p:stCondLst>
                                    <p:cond delay="1000"/>
                                  </p:stCondLst>
                                  <p:childTnLst>
                                    <p:animMotion origin="layout" path="M 3.54167E-6 2.22222E-6 L 0.20481 0.34074 " pathEditMode="relative" rAng="0" ptsTypes="AA">
                                      <p:cBhvr>
                                        <p:cTn id="10" dur="2000" fill="hold"/>
                                        <p:tgtEl>
                                          <p:spTgt spid="30"/>
                                        </p:tgtEl>
                                        <p:attrNameLst>
                                          <p:attrName>ppt_x</p:attrName>
                                          <p:attrName>ppt_y</p:attrName>
                                        </p:attrNameLst>
                                      </p:cBhvr>
                                      <p:rCtr x="10234" y="17037"/>
                                    </p:animMotion>
                                  </p:childTnLst>
                                </p:cTn>
                              </p:par>
                              <p:par>
                                <p:cTn id="11" presetID="42" presetClass="path" presetSubtype="0" accel="50000" decel="50000" fill="hold" nodeType="withEffect">
                                  <p:stCondLst>
                                    <p:cond delay="1500"/>
                                  </p:stCondLst>
                                  <p:childTnLst>
                                    <p:animMotion origin="layout" path="M 8.33333E-7 -1.11111E-6 L 0.20052 -0.10741 " pathEditMode="relative" rAng="0" ptsTypes="AA">
                                      <p:cBhvr>
                                        <p:cTn id="12" dur="1750" fill="hold"/>
                                        <p:tgtEl>
                                          <p:spTgt spid="31"/>
                                        </p:tgtEl>
                                        <p:attrNameLst>
                                          <p:attrName>ppt_x</p:attrName>
                                          <p:attrName>ppt_y</p:attrName>
                                        </p:attrNameLst>
                                      </p:cBhvr>
                                      <p:rCtr x="10026" y="-5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7" name="Afbeelding 26">
            <a:extLst>
              <a:ext uri="{FF2B5EF4-FFF2-40B4-BE49-F238E27FC236}">
                <a16:creationId xmlns:a16="http://schemas.microsoft.com/office/drawing/2014/main" id="{8F6B2BC8-D2AE-4098-ADF6-6AD7538EAC04}"/>
              </a:ext>
            </a:extLst>
          </p:cNvPr>
          <p:cNvPicPr>
            <a:picLocks noChangeAspect="1"/>
          </p:cNvPicPr>
          <p:nvPr/>
        </p:nvPicPr>
        <p:blipFill>
          <a:blip r:embed="rId5"/>
          <a:stretch>
            <a:fillRect/>
          </a:stretch>
        </p:blipFill>
        <p:spPr>
          <a:xfrm>
            <a:off x="931158" y="4588103"/>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30E3E6AE-7964-425A-96A6-FC9061576060}"/>
              </a:ext>
            </a:extLst>
          </p:cNvPr>
          <p:cNvPicPr>
            <a:picLocks noChangeAspect="1"/>
          </p:cNvPicPr>
          <p:nvPr/>
        </p:nvPicPr>
        <p:blipFill>
          <a:blip r:embed="rId9"/>
          <a:stretch>
            <a:fillRect/>
          </a:stretch>
        </p:blipFill>
        <p:spPr>
          <a:xfrm>
            <a:off x="2041603" y="2669937"/>
            <a:ext cx="1705213" cy="1543265"/>
          </a:xfrm>
          <a:prstGeom prst="rect">
            <a:avLst/>
          </a:prstGeom>
        </p:spPr>
      </p:pic>
    </p:spTree>
    <p:extLst>
      <p:ext uri="{BB962C8B-B14F-4D97-AF65-F5344CB8AC3E}">
        <p14:creationId xmlns:p14="http://schemas.microsoft.com/office/powerpoint/2010/main" val="254951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7" name="Afbeelding 26">
            <a:extLst>
              <a:ext uri="{FF2B5EF4-FFF2-40B4-BE49-F238E27FC236}">
                <a16:creationId xmlns:a16="http://schemas.microsoft.com/office/drawing/2014/main" id="{8F6B2BC8-D2AE-4098-ADF6-6AD7538EAC04}"/>
              </a:ext>
            </a:extLst>
          </p:cNvPr>
          <p:cNvPicPr>
            <a:picLocks noChangeAspect="1"/>
          </p:cNvPicPr>
          <p:nvPr/>
        </p:nvPicPr>
        <p:blipFill>
          <a:blip r:embed="rId5"/>
          <a:stretch>
            <a:fillRect/>
          </a:stretch>
        </p:blipFill>
        <p:spPr>
          <a:xfrm>
            <a:off x="931158" y="4588103"/>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a:off x="934785" y="4589554"/>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9498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Horizontal)">
                                      <p:cBhvr>
                                        <p:cTn id="7" dur="500"/>
                                        <p:tgtEl>
                                          <p:spTgt spid="21"/>
                                        </p:tgtEl>
                                      </p:cBhvr>
                                    </p:animEffect>
                                  </p:childTnLst>
                                </p:cTn>
                              </p:par>
                              <p:par>
                                <p:cTn id="8" presetID="16" presetClass="exit" presetSubtype="42" fill="hold" nodeType="withEffect">
                                  <p:stCondLst>
                                    <p:cond delay="0"/>
                                  </p:stCondLst>
                                  <p:childTnLst>
                                    <p:animEffect transition="out" filter="barn(outHorizontal)">
                                      <p:cBhvr>
                                        <p:cTn id="9" dur="500"/>
                                        <p:tgtEl>
                                          <p:spTgt spid="27"/>
                                        </p:tgtEl>
                                      </p:cBhvr>
                                    </p:animEffect>
                                    <p:set>
                                      <p:cBhvr>
                                        <p:cTn id="10" dur="1" fill="hold">
                                          <p:stCondLst>
                                            <p:cond delay="499"/>
                                          </p:stCondLst>
                                        </p:cTn>
                                        <p:tgtEl>
                                          <p:spTgt spid="27"/>
                                        </p:tgtEl>
                                        <p:attrNameLst>
                                          <p:attrName>style.visibility</p:attrName>
                                        </p:attrNameLst>
                                      </p:cBhvr>
                                      <p:to>
                                        <p:strVal val="hidden"/>
                                      </p:to>
                                    </p:set>
                                  </p:childTnLst>
                                </p:cTn>
                              </p:par>
                              <p:par>
                                <p:cTn id="11" presetID="8" presetClass="emph" presetSubtype="0" fill="hold" nodeType="withEffect">
                                  <p:stCondLst>
                                    <p:cond delay="0"/>
                                  </p:stCondLst>
                                  <p:childTnLst>
                                    <p:animRot by="5400000">
                                      <p:cBhvr>
                                        <p:cTn id="12" dur="2000" fill="hold"/>
                                        <p:tgtEl>
                                          <p:spTgt spid="21"/>
                                        </p:tgtEl>
                                        <p:attrNameLst>
                                          <p:attrName>r</p:attrName>
                                        </p:attrNameLst>
                                      </p:cBhvr>
                                    </p:animRot>
                                  </p:childTnLst>
                                </p:cTn>
                              </p:par>
                              <p:par>
                                <p:cTn id="13" presetID="42" presetClass="path" presetSubtype="0" accel="50000" decel="50000" fill="hold" nodeType="withEffect">
                                  <p:stCondLst>
                                    <p:cond delay="0"/>
                                  </p:stCondLst>
                                  <p:childTnLst>
                                    <p:animMotion origin="layout" path="M 2.91667E-6 3.7037E-7 L 0.12877 -0.23588 " pathEditMode="relative" rAng="0" ptsTypes="AA">
                                      <p:cBhvr>
                                        <p:cTn id="14" dur="2000" fill="hold"/>
                                        <p:tgtEl>
                                          <p:spTgt spid="21"/>
                                        </p:tgtEl>
                                        <p:attrNameLst>
                                          <p:attrName>ppt_x</p:attrName>
                                          <p:attrName>ppt_y</p:attrName>
                                        </p:attrNameLst>
                                      </p:cBhvr>
                                      <p:rCtr x="6432" y="-118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descr="Afbeelding met galerie, tekst&#10;&#10;Beschrijving is gegenereerd met hoge betrouwbaarheid">
            <a:extLst>
              <a:ext uri="{FF2B5EF4-FFF2-40B4-BE49-F238E27FC236}">
                <a16:creationId xmlns:a16="http://schemas.microsoft.com/office/drawing/2014/main" id="{7F261A8D-2B17-4373-A1AC-C86B54BEAF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7000" y="0"/>
            <a:ext cx="6858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Afbeelding 1">
            <a:extLst>
              <a:ext uri="{FF2B5EF4-FFF2-40B4-BE49-F238E27FC236}">
                <a16:creationId xmlns:a16="http://schemas.microsoft.com/office/drawing/2014/main" id="{CCAA68DD-E594-45E2-BCA1-37B6B888F786}"/>
              </a:ext>
            </a:extLst>
          </p:cNvPr>
          <p:cNvPicPr>
            <a:picLocks noChangeAspect="1"/>
          </p:cNvPicPr>
          <p:nvPr/>
        </p:nvPicPr>
        <p:blipFill>
          <a:blip r:embed="rId3"/>
          <a:stretch>
            <a:fillRect/>
          </a:stretch>
        </p:blipFill>
        <p:spPr>
          <a:xfrm>
            <a:off x="5138857" y="2876619"/>
            <a:ext cx="1914286" cy="1104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kstvak 2">
            <a:extLst>
              <a:ext uri="{FF2B5EF4-FFF2-40B4-BE49-F238E27FC236}">
                <a16:creationId xmlns:a16="http://schemas.microsoft.com/office/drawing/2014/main" id="{AD85D92E-3316-4A10-B4D3-0229E3F2709F}"/>
              </a:ext>
            </a:extLst>
          </p:cNvPr>
          <p:cNvSpPr txBox="1"/>
          <p:nvPr/>
        </p:nvSpPr>
        <p:spPr>
          <a:xfrm>
            <a:off x="378372" y="472965"/>
            <a:ext cx="1765738" cy="369332"/>
          </a:xfrm>
          <a:prstGeom prst="rect">
            <a:avLst/>
          </a:prstGeom>
          <a:noFill/>
        </p:spPr>
        <p:txBody>
          <a:bodyPr wrap="square" rtlCol="0">
            <a:spAutoFit/>
          </a:bodyPr>
          <a:lstStyle/>
          <a:p>
            <a:r>
              <a:rPr lang="nl-NL" dirty="0"/>
              <a:t>Proceskaarten</a:t>
            </a:r>
          </a:p>
        </p:txBody>
      </p:sp>
      <p:pic>
        <p:nvPicPr>
          <p:cNvPr id="4" name="Afbeelding 3">
            <a:extLst>
              <a:ext uri="{FF2B5EF4-FFF2-40B4-BE49-F238E27FC236}">
                <a16:creationId xmlns:a16="http://schemas.microsoft.com/office/drawing/2014/main" id="{0488F798-BD00-4770-B080-B67DC1EFAF9C}"/>
              </a:ext>
            </a:extLst>
          </p:cNvPr>
          <p:cNvPicPr>
            <a:picLocks noChangeAspect="1"/>
          </p:cNvPicPr>
          <p:nvPr/>
        </p:nvPicPr>
        <p:blipFill>
          <a:blip r:embed="rId4"/>
          <a:stretch>
            <a:fillRect/>
          </a:stretch>
        </p:blipFill>
        <p:spPr>
          <a:xfrm>
            <a:off x="3080095" y="5222398"/>
            <a:ext cx="1932777" cy="11428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kstvak 5">
            <a:extLst>
              <a:ext uri="{FF2B5EF4-FFF2-40B4-BE49-F238E27FC236}">
                <a16:creationId xmlns:a16="http://schemas.microsoft.com/office/drawing/2014/main" id="{D8F324D5-88D3-4FB1-A5A9-DC48BA4E792F}"/>
              </a:ext>
            </a:extLst>
          </p:cNvPr>
          <p:cNvSpPr txBox="1"/>
          <p:nvPr/>
        </p:nvSpPr>
        <p:spPr>
          <a:xfrm>
            <a:off x="378372" y="842297"/>
            <a:ext cx="1765738" cy="369332"/>
          </a:xfrm>
          <a:prstGeom prst="rect">
            <a:avLst/>
          </a:prstGeom>
          <a:noFill/>
        </p:spPr>
        <p:txBody>
          <a:bodyPr wrap="square" rtlCol="0">
            <a:spAutoFit/>
          </a:bodyPr>
          <a:lstStyle/>
          <a:p>
            <a:r>
              <a:rPr lang="nl-NL" dirty="0"/>
              <a:t>Actiekaarten</a:t>
            </a:r>
          </a:p>
        </p:txBody>
      </p:sp>
      <p:pic>
        <p:nvPicPr>
          <p:cNvPr id="7" name="Afbeelding 6">
            <a:extLst>
              <a:ext uri="{FF2B5EF4-FFF2-40B4-BE49-F238E27FC236}">
                <a16:creationId xmlns:a16="http://schemas.microsoft.com/office/drawing/2014/main" id="{F566C540-7779-4B2A-80D0-61E0EFC3AAA4}"/>
              </a:ext>
            </a:extLst>
          </p:cNvPr>
          <p:cNvPicPr>
            <a:picLocks noChangeAspect="1"/>
          </p:cNvPicPr>
          <p:nvPr/>
        </p:nvPicPr>
        <p:blipFill>
          <a:blip r:embed="rId5"/>
          <a:stretch>
            <a:fillRect/>
          </a:stretch>
        </p:blipFill>
        <p:spPr>
          <a:xfrm>
            <a:off x="7249443" y="826531"/>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kstvak 7">
            <a:extLst>
              <a:ext uri="{FF2B5EF4-FFF2-40B4-BE49-F238E27FC236}">
                <a16:creationId xmlns:a16="http://schemas.microsoft.com/office/drawing/2014/main" id="{650DAFD7-0FC6-4EE5-997E-EF134AD731EC}"/>
              </a:ext>
            </a:extLst>
          </p:cNvPr>
          <p:cNvSpPr txBox="1"/>
          <p:nvPr/>
        </p:nvSpPr>
        <p:spPr>
          <a:xfrm>
            <a:off x="388878" y="1199654"/>
            <a:ext cx="1765738" cy="369332"/>
          </a:xfrm>
          <a:prstGeom prst="rect">
            <a:avLst/>
          </a:prstGeom>
          <a:noFill/>
        </p:spPr>
        <p:txBody>
          <a:bodyPr wrap="square" rtlCol="0">
            <a:spAutoFit/>
          </a:bodyPr>
          <a:lstStyle/>
          <a:p>
            <a:r>
              <a:rPr lang="nl-NL" dirty="0"/>
              <a:t>Energiekaarten</a:t>
            </a:r>
          </a:p>
        </p:txBody>
      </p:sp>
      <p:pic>
        <p:nvPicPr>
          <p:cNvPr id="9" name="Afbeelding 8">
            <a:extLst>
              <a:ext uri="{FF2B5EF4-FFF2-40B4-BE49-F238E27FC236}">
                <a16:creationId xmlns:a16="http://schemas.microsoft.com/office/drawing/2014/main" id="{817A4CB2-CC8C-4F57-9B75-C6F8FE56C0E7}"/>
              </a:ext>
            </a:extLst>
          </p:cNvPr>
          <p:cNvPicPr>
            <a:picLocks noChangeAspect="1"/>
          </p:cNvPicPr>
          <p:nvPr/>
        </p:nvPicPr>
        <p:blipFill>
          <a:blip r:embed="rId6"/>
          <a:stretch>
            <a:fillRect/>
          </a:stretch>
        </p:blipFill>
        <p:spPr>
          <a:xfrm>
            <a:off x="3080095" y="398782"/>
            <a:ext cx="1785887" cy="8870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 name="Tekstvak 9">
            <a:extLst>
              <a:ext uri="{FF2B5EF4-FFF2-40B4-BE49-F238E27FC236}">
                <a16:creationId xmlns:a16="http://schemas.microsoft.com/office/drawing/2014/main" id="{528F6D3B-5A1B-4007-9A50-4833C391FCF7}"/>
              </a:ext>
            </a:extLst>
          </p:cNvPr>
          <p:cNvSpPr txBox="1"/>
          <p:nvPr/>
        </p:nvSpPr>
        <p:spPr>
          <a:xfrm>
            <a:off x="383618" y="1620072"/>
            <a:ext cx="1765738" cy="369332"/>
          </a:xfrm>
          <a:prstGeom prst="rect">
            <a:avLst/>
          </a:prstGeom>
          <a:noFill/>
        </p:spPr>
        <p:txBody>
          <a:bodyPr wrap="square" rtlCol="0">
            <a:spAutoFit/>
          </a:bodyPr>
          <a:lstStyle/>
          <a:p>
            <a:r>
              <a:rPr lang="nl-NL" dirty="0"/>
              <a:t>Vraagkaarten</a:t>
            </a:r>
          </a:p>
        </p:txBody>
      </p:sp>
      <p:pic>
        <p:nvPicPr>
          <p:cNvPr id="11" name="Afbeelding 10">
            <a:extLst>
              <a:ext uri="{FF2B5EF4-FFF2-40B4-BE49-F238E27FC236}">
                <a16:creationId xmlns:a16="http://schemas.microsoft.com/office/drawing/2014/main" id="{9FB0A29B-3792-42CF-9AD3-C310656677BB}"/>
              </a:ext>
            </a:extLst>
          </p:cNvPr>
          <p:cNvPicPr>
            <a:picLocks noChangeAspect="1"/>
          </p:cNvPicPr>
          <p:nvPr/>
        </p:nvPicPr>
        <p:blipFill>
          <a:blip r:embed="rId7"/>
          <a:stretch>
            <a:fillRect/>
          </a:stretch>
        </p:blipFill>
        <p:spPr>
          <a:xfrm>
            <a:off x="3055090" y="1548846"/>
            <a:ext cx="1785887" cy="8811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2" name="Tekstvak 11">
            <a:extLst>
              <a:ext uri="{FF2B5EF4-FFF2-40B4-BE49-F238E27FC236}">
                <a16:creationId xmlns:a16="http://schemas.microsoft.com/office/drawing/2014/main" id="{55F41686-FE37-43A8-9A2D-45BE6006D403}"/>
              </a:ext>
            </a:extLst>
          </p:cNvPr>
          <p:cNvSpPr txBox="1"/>
          <p:nvPr/>
        </p:nvSpPr>
        <p:spPr>
          <a:xfrm>
            <a:off x="394124" y="1977427"/>
            <a:ext cx="1891875" cy="369332"/>
          </a:xfrm>
          <a:prstGeom prst="rect">
            <a:avLst/>
          </a:prstGeom>
          <a:noFill/>
        </p:spPr>
        <p:txBody>
          <a:bodyPr wrap="square" rtlCol="0">
            <a:spAutoFit/>
          </a:bodyPr>
          <a:lstStyle/>
          <a:p>
            <a:r>
              <a:rPr lang="nl-NL" dirty="0"/>
              <a:t>Antwoordkaarten</a:t>
            </a:r>
          </a:p>
        </p:txBody>
      </p:sp>
      <p:sp>
        <p:nvSpPr>
          <p:cNvPr id="15" name="Ovaal 14">
            <a:extLst>
              <a:ext uri="{FF2B5EF4-FFF2-40B4-BE49-F238E27FC236}">
                <a16:creationId xmlns:a16="http://schemas.microsoft.com/office/drawing/2014/main" id="{CEEFA580-D2EB-428B-B2DA-FD7E58E1DACB}"/>
              </a:ext>
            </a:extLst>
          </p:cNvPr>
          <p:cNvSpPr/>
          <p:nvPr/>
        </p:nvSpPr>
        <p:spPr>
          <a:xfrm>
            <a:off x="394131" y="3200400"/>
            <a:ext cx="630621" cy="630621"/>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20</a:t>
            </a:r>
          </a:p>
        </p:txBody>
      </p:sp>
      <p:sp>
        <p:nvSpPr>
          <p:cNvPr id="16" name="Ovaal 15">
            <a:extLst>
              <a:ext uri="{FF2B5EF4-FFF2-40B4-BE49-F238E27FC236}">
                <a16:creationId xmlns:a16="http://schemas.microsoft.com/office/drawing/2014/main" id="{20AC9239-BCA9-479D-9923-255E8FA93267}"/>
              </a:ext>
            </a:extLst>
          </p:cNvPr>
          <p:cNvSpPr/>
          <p:nvPr/>
        </p:nvSpPr>
        <p:spPr>
          <a:xfrm>
            <a:off x="394130" y="3912152"/>
            <a:ext cx="630621" cy="630621"/>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10</a:t>
            </a:r>
          </a:p>
        </p:txBody>
      </p:sp>
      <p:sp>
        <p:nvSpPr>
          <p:cNvPr id="17" name="Ovaal 16">
            <a:extLst>
              <a:ext uri="{FF2B5EF4-FFF2-40B4-BE49-F238E27FC236}">
                <a16:creationId xmlns:a16="http://schemas.microsoft.com/office/drawing/2014/main" id="{08683680-A980-4E35-A4B3-A5D9FB4A6782}"/>
              </a:ext>
            </a:extLst>
          </p:cNvPr>
          <p:cNvSpPr/>
          <p:nvPr/>
        </p:nvSpPr>
        <p:spPr>
          <a:xfrm>
            <a:off x="394129" y="4644277"/>
            <a:ext cx="630621" cy="630621"/>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4</a:t>
            </a:r>
          </a:p>
        </p:txBody>
      </p:sp>
      <p:sp>
        <p:nvSpPr>
          <p:cNvPr id="18" name="Ovaal 17">
            <a:extLst>
              <a:ext uri="{FF2B5EF4-FFF2-40B4-BE49-F238E27FC236}">
                <a16:creationId xmlns:a16="http://schemas.microsoft.com/office/drawing/2014/main" id="{9FCE5235-3205-4122-934B-6813D31019FD}"/>
              </a:ext>
            </a:extLst>
          </p:cNvPr>
          <p:cNvSpPr/>
          <p:nvPr/>
        </p:nvSpPr>
        <p:spPr>
          <a:xfrm>
            <a:off x="394128" y="5430609"/>
            <a:ext cx="630621" cy="630621"/>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tx1"/>
                </a:solidFill>
              </a:rPr>
              <a:t>2</a:t>
            </a:r>
          </a:p>
        </p:txBody>
      </p:sp>
      <p:sp>
        <p:nvSpPr>
          <p:cNvPr id="19" name="Ovaal 18">
            <a:extLst>
              <a:ext uri="{FF2B5EF4-FFF2-40B4-BE49-F238E27FC236}">
                <a16:creationId xmlns:a16="http://schemas.microsoft.com/office/drawing/2014/main" id="{12B46E97-4B2E-49FD-B16C-CCADF0204C31}"/>
              </a:ext>
            </a:extLst>
          </p:cNvPr>
          <p:cNvSpPr/>
          <p:nvPr/>
        </p:nvSpPr>
        <p:spPr>
          <a:xfrm>
            <a:off x="394127" y="6215466"/>
            <a:ext cx="630621" cy="630621"/>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solidFill>
                  <a:schemeClr val="bg1"/>
                </a:solidFill>
              </a:rPr>
              <a:t>1</a:t>
            </a:r>
          </a:p>
        </p:txBody>
      </p:sp>
      <p:sp>
        <p:nvSpPr>
          <p:cNvPr id="20" name="Tekstvak 19">
            <a:extLst>
              <a:ext uri="{FF2B5EF4-FFF2-40B4-BE49-F238E27FC236}">
                <a16:creationId xmlns:a16="http://schemas.microsoft.com/office/drawing/2014/main" id="{FCA628E7-619F-4BB4-8B72-AC0361DE9B6D}"/>
              </a:ext>
            </a:extLst>
          </p:cNvPr>
          <p:cNvSpPr txBox="1"/>
          <p:nvPr/>
        </p:nvSpPr>
        <p:spPr>
          <a:xfrm rot="5400000">
            <a:off x="-813255" y="4878189"/>
            <a:ext cx="1891875" cy="369332"/>
          </a:xfrm>
          <a:prstGeom prst="rect">
            <a:avLst/>
          </a:prstGeom>
          <a:noFill/>
        </p:spPr>
        <p:txBody>
          <a:bodyPr wrap="square" rtlCol="0">
            <a:spAutoFit/>
          </a:bodyPr>
          <a:lstStyle/>
          <a:p>
            <a:r>
              <a:rPr lang="nl-NL" dirty="0"/>
              <a:t>Energiefiches</a:t>
            </a:r>
          </a:p>
        </p:txBody>
      </p:sp>
      <p:sp>
        <p:nvSpPr>
          <p:cNvPr id="25" name="Tekstvak 24">
            <a:extLst>
              <a:ext uri="{FF2B5EF4-FFF2-40B4-BE49-F238E27FC236}">
                <a16:creationId xmlns:a16="http://schemas.microsoft.com/office/drawing/2014/main" id="{A0123C40-70EE-4570-8759-CA18C66F11BA}"/>
              </a:ext>
            </a:extLst>
          </p:cNvPr>
          <p:cNvSpPr txBox="1"/>
          <p:nvPr/>
        </p:nvSpPr>
        <p:spPr>
          <a:xfrm>
            <a:off x="3471714" y="4003789"/>
            <a:ext cx="1891875" cy="830997"/>
          </a:xfrm>
          <a:prstGeom prst="rect">
            <a:avLst/>
          </a:prstGeom>
          <a:noFill/>
        </p:spPr>
        <p:txBody>
          <a:bodyPr wrap="square" rtlCol="0">
            <a:spAutoFit/>
          </a:bodyPr>
          <a:lstStyle/>
          <a:p>
            <a:r>
              <a:rPr lang="nl-NL" sz="2400" b="1" dirty="0"/>
              <a:t>Chemische energie</a:t>
            </a:r>
          </a:p>
        </p:txBody>
      </p:sp>
      <p:sp>
        <p:nvSpPr>
          <p:cNvPr id="26" name="Tekstvak 25">
            <a:extLst>
              <a:ext uri="{FF2B5EF4-FFF2-40B4-BE49-F238E27FC236}">
                <a16:creationId xmlns:a16="http://schemas.microsoft.com/office/drawing/2014/main" id="{123A7477-0B0D-4190-BADB-9A7389D84CE8}"/>
              </a:ext>
            </a:extLst>
          </p:cNvPr>
          <p:cNvSpPr txBox="1"/>
          <p:nvPr/>
        </p:nvSpPr>
        <p:spPr>
          <a:xfrm>
            <a:off x="7195491" y="2348832"/>
            <a:ext cx="1891875" cy="461665"/>
          </a:xfrm>
          <a:prstGeom prst="rect">
            <a:avLst/>
          </a:prstGeom>
          <a:noFill/>
        </p:spPr>
        <p:txBody>
          <a:bodyPr wrap="square" rtlCol="0">
            <a:spAutoFit/>
          </a:bodyPr>
          <a:lstStyle/>
          <a:p>
            <a:r>
              <a:rPr lang="nl-NL" sz="2400" b="1" dirty="0"/>
              <a:t>Warmte</a:t>
            </a:r>
          </a:p>
        </p:txBody>
      </p:sp>
      <p:pic>
        <p:nvPicPr>
          <p:cNvPr id="14" name="Afbeelding 13">
            <a:extLst>
              <a:ext uri="{FF2B5EF4-FFF2-40B4-BE49-F238E27FC236}">
                <a16:creationId xmlns:a16="http://schemas.microsoft.com/office/drawing/2014/main" id="{F8168A6F-D6E9-4CE1-8B5D-1F330660A3B4}"/>
              </a:ext>
            </a:extLst>
          </p:cNvPr>
          <p:cNvPicPr>
            <a:picLocks noChangeAspect="1"/>
          </p:cNvPicPr>
          <p:nvPr/>
        </p:nvPicPr>
        <p:blipFill>
          <a:blip r:embed="rId8"/>
          <a:stretch>
            <a:fillRect/>
          </a:stretch>
        </p:blipFill>
        <p:spPr>
          <a:xfrm>
            <a:off x="5118913" y="2863580"/>
            <a:ext cx="1934229" cy="1130840"/>
          </a:xfrm>
          <a:prstGeom prst="rect">
            <a:avLst/>
          </a:prstGeom>
        </p:spPr>
      </p:pic>
      <p:pic>
        <p:nvPicPr>
          <p:cNvPr id="29" name="Afbeelding 28">
            <a:extLst>
              <a:ext uri="{FF2B5EF4-FFF2-40B4-BE49-F238E27FC236}">
                <a16:creationId xmlns:a16="http://schemas.microsoft.com/office/drawing/2014/main" id="{E44D2682-1F3B-4984-8879-73CB9EFE75EC}"/>
              </a:ext>
            </a:extLst>
          </p:cNvPr>
          <p:cNvPicPr>
            <a:picLocks noChangeAspect="1"/>
          </p:cNvPicPr>
          <p:nvPr/>
        </p:nvPicPr>
        <p:blipFill>
          <a:blip r:embed="rId5"/>
          <a:stretch>
            <a:fillRect/>
          </a:stretch>
        </p:blipFill>
        <p:spPr>
          <a:xfrm>
            <a:off x="9695834" y="5917639"/>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Afbeelding 29">
            <a:extLst>
              <a:ext uri="{FF2B5EF4-FFF2-40B4-BE49-F238E27FC236}">
                <a16:creationId xmlns:a16="http://schemas.microsoft.com/office/drawing/2014/main" id="{141953EE-473A-4CC0-8EB2-89CE684391F7}"/>
              </a:ext>
            </a:extLst>
          </p:cNvPr>
          <p:cNvPicPr>
            <a:picLocks noChangeAspect="1"/>
          </p:cNvPicPr>
          <p:nvPr/>
        </p:nvPicPr>
        <p:blipFill>
          <a:blip r:embed="rId5"/>
          <a:stretch>
            <a:fillRect/>
          </a:stretch>
        </p:blipFill>
        <p:spPr>
          <a:xfrm>
            <a:off x="9695834" y="3200400"/>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Afbeelding 30">
            <a:extLst>
              <a:ext uri="{FF2B5EF4-FFF2-40B4-BE49-F238E27FC236}">
                <a16:creationId xmlns:a16="http://schemas.microsoft.com/office/drawing/2014/main" id="{E4A0D527-E61B-49A2-A2B2-97E433859F94}"/>
              </a:ext>
            </a:extLst>
          </p:cNvPr>
          <p:cNvPicPr>
            <a:picLocks noChangeAspect="1"/>
          </p:cNvPicPr>
          <p:nvPr/>
        </p:nvPicPr>
        <p:blipFill>
          <a:blip r:embed="rId5"/>
          <a:stretch>
            <a:fillRect/>
          </a:stretch>
        </p:blipFill>
        <p:spPr>
          <a:xfrm>
            <a:off x="9689413" y="210012"/>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1" name="Afbeelding 20">
            <a:extLst>
              <a:ext uri="{FF2B5EF4-FFF2-40B4-BE49-F238E27FC236}">
                <a16:creationId xmlns:a16="http://schemas.microsoft.com/office/drawing/2014/main" id="{75DE6AA3-C47C-4FB9-A879-AF494BD32212}"/>
              </a:ext>
            </a:extLst>
          </p:cNvPr>
          <p:cNvPicPr>
            <a:picLocks noChangeAspect="1"/>
          </p:cNvPicPr>
          <p:nvPr/>
        </p:nvPicPr>
        <p:blipFill>
          <a:blip r:embed="rId9"/>
          <a:stretch>
            <a:fillRect/>
          </a:stretch>
        </p:blipFill>
        <p:spPr>
          <a:xfrm rot="5400000">
            <a:off x="2484758" y="3029945"/>
            <a:ext cx="1592913" cy="9165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 name="Afbeelding 12">
            <a:extLst>
              <a:ext uri="{FF2B5EF4-FFF2-40B4-BE49-F238E27FC236}">
                <a16:creationId xmlns:a16="http://schemas.microsoft.com/office/drawing/2014/main" id="{9FAB7504-1469-40A7-A119-14612A40E1F4}"/>
              </a:ext>
            </a:extLst>
          </p:cNvPr>
          <p:cNvPicPr>
            <a:picLocks noChangeAspect="1"/>
          </p:cNvPicPr>
          <p:nvPr/>
        </p:nvPicPr>
        <p:blipFill>
          <a:blip r:embed="rId10"/>
          <a:stretch>
            <a:fillRect/>
          </a:stretch>
        </p:blipFill>
        <p:spPr>
          <a:xfrm>
            <a:off x="1514374" y="2805025"/>
            <a:ext cx="1247949" cy="1247949"/>
          </a:xfrm>
          <a:prstGeom prst="rect">
            <a:avLst/>
          </a:prstGeom>
        </p:spPr>
      </p:pic>
      <p:pic>
        <p:nvPicPr>
          <p:cNvPr id="22" name="Afbeelding 21">
            <a:extLst>
              <a:ext uri="{FF2B5EF4-FFF2-40B4-BE49-F238E27FC236}">
                <a16:creationId xmlns:a16="http://schemas.microsoft.com/office/drawing/2014/main" id="{1CAB11EC-D584-4319-8422-A45E98CEA81E}"/>
              </a:ext>
            </a:extLst>
          </p:cNvPr>
          <p:cNvPicPr>
            <a:picLocks noChangeAspect="1"/>
          </p:cNvPicPr>
          <p:nvPr/>
        </p:nvPicPr>
        <p:blipFill>
          <a:blip r:embed="rId11"/>
          <a:stretch>
            <a:fillRect/>
          </a:stretch>
        </p:blipFill>
        <p:spPr>
          <a:xfrm>
            <a:off x="1594285" y="2879914"/>
            <a:ext cx="1065115" cy="1098170"/>
          </a:xfrm>
          <a:prstGeom prst="rect">
            <a:avLst/>
          </a:prstGeom>
        </p:spPr>
      </p:pic>
      <p:pic>
        <p:nvPicPr>
          <p:cNvPr id="32" name="Afbeelding 31">
            <a:extLst>
              <a:ext uri="{FF2B5EF4-FFF2-40B4-BE49-F238E27FC236}">
                <a16:creationId xmlns:a16="http://schemas.microsoft.com/office/drawing/2014/main" id="{7B0299A0-98FD-4E3E-8204-0A806BC94C3F}"/>
              </a:ext>
            </a:extLst>
          </p:cNvPr>
          <p:cNvPicPr>
            <a:picLocks noChangeAspect="1"/>
          </p:cNvPicPr>
          <p:nvPr/>
        </p:nvPicPr>
        <p:blipFill>
          <a:blip r:embed="rId5"/>
          <a:stretch>
            <a:fillRect/>
          </a:stretch>
        </p:blipFill>
        <p:spPr>
          <a:xfrm>
            <a:off x="7268915" y="855845"/>
            <a:ext cx="1571429" cy="895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3" name="Tekstballon: rechthoek met afgeronde hoeken 22">
            <a:extLst>
              <a:ext uri="{FF2B5EF4-FFF2-40B4-BE49-F238E27FC236}">
                <a16:creationId xmlns:a16="http://schemas.microsoft.com/office/drawing/2014/main" id="{863B0AC5-3482-4369-8470-A390D7016F64}"/>
              </a:ext>
            </a:extLst>
          </p:cNvPr>
          <p:cNvSpPr/>
          <p:nvPr/>
        </p:nvSpPr>
        <p:spPr>
          <a:xfrm>
            <a:off x="5012872" y="3048000"/>
            <a:ext cx="3843514" cy="2226898"/>
          </a:xfrm>
          <a:prstGeom prst="wedgeRoundRectCallout">
            <a:avLst>
              <a:gd name="adj1" fmla="val -123203"/>
              <a:gd name="adj2" fmla="val 3872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Een speler mag maximaal drie energiekaarten in het spel hebben. Bij meer dan drie moet de speler een energiekaart naar keuze onder aan de stapel energiekaarten leggen.</a:t>
            </a:r>
          </a:p>
        </p:txBody>
      </p:sp>
    </p:spTree>
    <p:extLst>
      <p:ext uri="{BB962C8B-B14F-4D97-AF65-F5344CB8AC3E}">
        <p14:creationId xmlns:p14="http://schemas.microsoft.com/office/powerpoint/2010/main" val="1628982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13"/>
                                        </p:tgtEl>
                                        <p:attrNameLst>
                                          <p:attrName>r</p:attrName>
                                        </p:attrNameLst>
                                      </p:cBhvr>
                                    </p:animRot>
                                  </p:childTnLst>
                                </p:cTn>
                              </p:par>
                            </p:childTnLst>
                          </p:cTn>
                        </p:par>
                        <p:par>
                          <p:cTn id="12" fill="hold">
                            <p:stCondLst>
                              <p:cond delay="2000"/>
                            </p:stCondLst>
                            <p:childTnLst>
                              <p:par>
                                <p:cTn id="13" presetID="10" presetClass="exit" presetSubtype="0" fill="hold" nodeType="afterEffect">
                                  <p:stCondLst>
                                    <p:cond delay="0"/>
                                  </p:stCondLst>
                                  <p:childTnLst>
                                    <p:animEffect transition="out" filter="fade">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2.91667E-6 3.7037E-6 L -0.52253 0.54444 " pathEditMode="relative" rAng="0" ptsTypes="AA">
                                      <p:cBhvr>
                                        <p:cTn id="22" dur="1750" fill="hold"/>
                                        <p:tgtEl>
                                          <p:spTgt spid="32"/>
                                        </p:tgtEl>
                                        <p:attrNameLst>
                                          <p:attrName>ppt_x</p:attrName>
                                          <p:attrName>ppt_y</p:attrName>
                                        </p:attrNameLst>
                                      </p:cBhvr>
                                      <p:rCtr x="-26133" y="27222"/>
                                    </p:animMotion>
                                  </p:childTnLst>
                                </p:cTn>
                              </p:par>
                              <p:par>
                                <p:cTn id="23" presetID="10" presetClass="entr" presetSubtype="0" fill="hold" grpId="0"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42" presetClass="path" presetSubtype="0" accel="50000" decel="50000" fill="hold" nodeType="withEffect">
                                  <p:stCondLst>
                                    <p:cond delay="0"/>
                                  </p:stCondLst>
                                  <p:childTnLst>
                                    <p:animMotion origin="layout" path="M -6.25E-7 0 L 0.28399 -0.4088 " pathEditMode="relative" rAng="0" ptsTypes="AA">
                                      <p:cBhvr>
                                        <p:cTn id="35" dur="2000" fill="hold"/>
                                        <p:tgtEl>
                                          <p:spTgt spid="13"/>
                                        </p:tgtEl>
                                        <p:attrNameLst>
                                          <p:attrName>ppt_x</p:attrName>
                                          <p:attrName>ppt_y</p:attrName>
                                        </p:attrNameLst>
                                      </p:cBhvr>
                                      <p:rCtr x="14193" y="-20440"/>
                                    </p:animMotion>
                                  </p:childTnLst>
                                </p:cTn>
                              </p:par>
                              <p:par>
                                <p:cTn id="36" presetID="10" presetClass="exit" presetSubtype="0" fill="hold" grpId="1" nodeType="withEffect">
                                  <p:stCondLst>
                                    <p:cond delay="0"/>
                                  </p:stCondLst>
                                  <p:childTnLst>
                                    <p:animEffect transition="out" filter="fade">
                                      <p:cBhvr>
                                        <p:cTn id="37" dur="500"/>
                                        <p:tgtEl>
                                          <p:spTgt spid="23"/>
                                        </p:tgtEl>
                                      </p:cBhvr>
                                    </p:animEffect>
                                    <p:set>
                                      <p:cBhvr>
                                        <p:cTn id="38"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TotalTime>
  <Words>385</Words>
  <Application>Microsoft Office PowerPoint</Application>
  <PresentationFormat>Breedbeeld</PresentationFormat>
  <Paragraphs>245</Paragraphs>
  <Slides>17</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17</vt:i4>
      </vt:variant>
    </vt:vector>
  </HeadingPairs>
  <TitlesOfParts>
    <vt:vector size="21" baseType="lpstr">
      <vt:lpstr>Arial</vt:lpstr>
      <vt:lpstr>Calibri</vt:lpstr>
      <vt:lpstr>Calibri Light</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Fedde Kortstra</dc:creator>
  <cp:lastModifiedBy>Fedde Kortstra</cp:lastModifiedBy>
  <cp:revision>22</cp:revision>
  <dcterms:created xsi:type="dcterms:W3CDTF">2018-10-17T16:15:36Z</dcterms:created>
  <dcterms:modified xsi:type="dcterms:W3CDTF">2018-10-18T16:30:58Z</dcterms:modified>
</cp:coreProperties>
</file>